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3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4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5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6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7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8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9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10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15.xml" ContentType="application/vnd.openxmlformats-officedocument.presentationml.notesSl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684" r:id="rId1"/>
  </p:sldMasterIdLst>
  <p:notesMasterIdLst>
    <p:notesMasterId r:id="rId18"/>
  </p:notesMasterIdLst>
  <p:sldIdLst>
    <p:sldId id="256" r:id="rId2"/>
    <p:sldId id="276" r:id="rId3"/>
    <p:sldId id="257" r:id="rId4"/>
    <p:sldId id="267" r:id="rId5"/>
    <p:sldId id="264" r:id="rId6"/>
    <p:sldId id="261" r:id="rId7"/>
    <p:sldId id="268" r:id="rId8"/>
    <p:sldId id="269" r:id="rId9"/>
    <p:sldId id="270" r:id="rId10"/>
    <p:sldId id="271" r:id="rId11"/>
    <p:sldId id="272" r:id="rId12"/>
    <p:sldId id="273" r:id="rId13"/>
    <p:sldId id="274" r:id="rId14"/>
    <p:sldId id="275" r:id="rId15"/>
    <p:sldId id="277" r:id="rId16"/>
    <p:sldId id="259" r:id="rId17"/>
  </p:sldIdLst>
  <p:sldSz cx="9144000" cy="6858000" type="screen4x3"/>
  <p:notesSz cx="6797675" cy="9926638"/>
  <p:embeddedFontLst>
    <p:embeddedFont>
      <p:font typeface="Fira Sans" panose="020B0503050000020004" pitchFamily="34" charset="0"/>
      <p:regular r:id="rId19"/>
      <p:bold r:id="rId20"/>
      <p:italic r:id="rId21"/>
      <p:boldItalic r:id="rId22"/>
    </p:embeddedFont>
    <p:embeddedFont>
      <p:font typeface="Calibri" panose="020F0502020204030204" pitchFamily="34" charset="0"/>
      <p:regular r:id="rId23"/>
      <p:bold r:id="rId24"/>
      <p:italic r:id="rId25"/>
      <p:boldItalic r:id="rId26"/>
    </p:embeddedFont>
    <p:embeddedFont>
      <p:font typeface="Calibri Light" panose="020F0302020204030204" pitchFamily="34" charset="0"/>
      <p:regular r:id="rId27"/>
      <p:italic r:id="rId28"/>
    </p:embeddedFont>
  </p:embeddedFontLst>
  <p:defaultTextStyle>
    <a:defPPr>
      <a:defRPr lang="pl-P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99CAE9"/>
    <a:srgbClr val="CCE4F4"/>
    <a:srgbClr val="66AFDF"/>
    <a:srgbClr val="3395D4"/>
    <a:srgbClr val="007AC9"/>
    <a:srgbClr val="33AEB8"/>
    <a:srgbClr val="009AA6"/>
    <a:srgbClr val="99D7DB"/>
    <a:srgbClr val="CCEBED"/>
    <a:srgbClr val="66C2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1446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26" Type="http://schemas.openxmlformats.org/officeDocument/2006/relationships/font" Target="fonts/font8.fntdata"/><Relationship Id="rId3" Type="http://schemas.openxmlformats.org/officeDocument/2006/relationships/slide" Target="slides/slide2.xml"/><Relationship Id="rId21" Type="http://schemas.openxmlformats.org/officeDocument/2006/relationships/font" Target="fonts/font3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7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font" Target="fonts/font2.fntdata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6.fntdata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10" Type="http://schemas.openxmlformats.org/officeDocument/2006/relationships/slide" Target="slides/slide9.xml"/><Relationship Id="rId19" Type="http://schemas.openxmlformats.org/officeDocument/2006/relationships/font" Target="fonts/font1.fntdata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ludno&#347;&#263;%202010-2017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wynagrodzenia%202017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pkb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podmioty%20gospodarki%20narodowej%20wpisane%20do%20rejestru%20REGON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produkcja%20sprzedana%20przemys&#322;u%20na%201%20mieszka&#324;ca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sprzeda&#380;%20produkcji%20budowlano-monta&#380;owej%20na%201%20mieszka&#324;ca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mieszkania%20oddane%20do%20u&#380;ytku%20na%201000%20ludno&#347;ci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dochody%20bu&#380;dzet&#243;w%20gmin%20(bez%20miast%20na%20prawach%20powiatu)%20na%201%20mieszka&#324;ca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wydatki%20bu&#380;dzet&#243;w%20gmin%20(z%20miastami%20na%20prawach%20powiatu)%20na%201%20mieszka&#324;ca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nak&#322;ady%20inwestycyjne%20na%201%20mieszka&#324;ca%202016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\\vmfzgr01\AnalizUdzial$\Publikacje_2018\prezentacje_2018\wup%20listopad%202018\Dane%20dla%20Marka\b+r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 dirty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r>
              <a:rPr lang="pl-PL" sz="1000" b="0" i="0" baseline="0" dirty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(stan w </a:t>
            </a:r>
            <a:r>
              <a:rPr lang="pl-PL" sz="1000" b="0" i="0" baseline="0" dirty="0" smtClean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dniu </a:t>
            </a:r>
            <a:r>
              <a:rPr lang="pl-PL" sz="1000" b="0" i="0" baseline="0" dirty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31 XII)</a:t>
            </a:r>
            <a:endParaRPr lang="pl-PL" sz="1000" dirty="0">
              <a:solidFill>
                <a:sysClr val="windowText" lastClr="000000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Arkusz3!$B$2:$J$2</c:f>
              <c:numCache>
                <c:formatCode>General</c:formatCode>
                <c:ptCount val="9"/>
                <c:pt idx="0">
                  <c:v>2010</c:v>
                </c:pt>
                <c:pt idx="1">
                  <c:v>2011</c:v>
                </c:pt>
                <c:pt idx="2">
                  <c:v>2012</c:v>
                </c:pt>
                <c:pt idx="3">
                  <c:v>2013</c:v>
                </c:pt>
                <c:pt idx="4">
                  <c:v>2014</c:v>
                </c:pt>
                <c:pt idx="5">
                  <c:v>2015</c:v>
                </c:pt>
                <c:pt idx="6">
                  <c:v>2016</c:v>
                </c:pt>
                <c:pt idx="7">
                  <c:v>2017</c:v>
                </c:pt>
                <c:pt idx="8">
                  <c:v>2018</c:v>
                </c:pt>
              </c:numCache>
            </c:numRef>
          </c:cat>
          <c:val>
            <c:numRef>
              <c:f>Arkusz3!$B$3:$J$3</c:f>
              <c:numCache>
                <c:formatCode>General</c:formatCode>
                <c:ptCount val="9"/>
                <c:pt idx="0">
                  <c:v>1023215</c:v>
                </c:pt>
                <c:pt idx="1">
                  <c:v>1023158</c:v>
                </c:pt>
                <c:pt idx="2">
                  <c:v>1023317</c:v>
                </c:pt>
                <c:pt idx="3">
                  <c:v>1021470</c:v>
                </c:pt>
                <c:pt idx="4">
                  <c:v>1020307</c:v>
                </c:pt>
                <c:pt idx="5">
                  <c:v>1018075</c:v>
                </c:pt>
                <c:pt idx="6">
                  <c:v>1017376</c:v>
                </c:pt>
                <c:pt idx="7">
                  <c:v>1016832</c:v>
                </c:pt>
                <c:pt idx="8">
                  <c:v>1015440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8764224"/>
        <c:axId val="148761872"/>
      </c:barChart>
      <c:catAx>
        <c:axId val="1487642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148761872"/>
        <c:crosses val="autoZero"/>
        <c:auto val="1"/>
        <c:lblAlgn val="ctr"/>
        <c:lblOffset val="100"/>
        <c:noMultiLvlLbl val="0"/>
      </c:catAx>
      <c:valAx>
        <c:axId val="148761872"/>
        <c:scaling>
          <c:orientation val="minMax"/>
          <c:max val="1030000"/>
          <c:min val="1000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14876422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1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Województwo lubuskie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1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7.7093988590048138E-2"/>
          <c:y val="0.15535775700859608"/>
          <c:w val="0.90381197361551147"/>
          <c:h val="0.71038121508736995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'[wynagrodzenia 2017.xlsx]TABLICA'!$D$29:$M$29</c:f>
              <c:strCache>
                <c:ptCount val="10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</c:strCache>
            </c:strRef>
          </c:cat>
          <c:val>
            <c:numRef>
              <c:f>'[wynagrodzenia 2017.xlsx]TABLICA'!$D$35:$M$35</c:f>
              <c:numCache>
                <c:formatCode>#,##0.00</c:formatCode>
                <c:ptCount val="10"/>
                <c:pt idx="0">
                  <c:v>2653.55</c:v>
                </c:pt>
                <c:pt idx="1">
                  <c:v>2802.77</c:v>
                </c:pt>
                <c:pt idx="2">
                  <c:v>2920.43</c:v>
                </c:pt>
                <c:pt idx="3">
                  <c:v>3073.95</c:v>
                </c:pt>
                <c:pt idx="4">
                  <c:v>3203.18</c:v>
                </c:pt>
                <c:pt idx="5">
                  <c:v>3282.07</c:v>
                </c:pt>
                <c:pt idx="6">
                  <c:v>3425.38</c:v>
                </c:pt>
                <c:pt idx="7">
                  <c:v>3567.6</c:v>
                </c:pt>
                <c:pt idx="8">
                  <c:v>3734.9</c:v>
                </c:pt>
                <c:pt idx="9">
                  <c:v>3950.95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76232648"/>
        <c:axId val="476231080"/>
      </c:barChart>
      <c:catAx>
        <c:axId val="4762326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476231080"/>
        <c:crosses val="autoZero"/>
        <c:auto val="1"/>
        <c:lblAlgn val="ctr"/>
        <c:lblOffset val="100"/>
        <c:noMultiLvlLbl val="0"/>
      </c:catAx>
      <c:valAx>
        <c:axId val="4762310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r>
                  <a:rPr lang="pl-PL" sz="800" dirty="0" smtClean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rPr>
                  <a:t>zł</a:t>
                </a:r>
                <a:endParaRPr lang="pl-PL" sz="800" dirty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</a:endParaRPr>
              </a:p>
            </c:rich>
          </c:tx>
          <c:layout>
            <c:manualLayout>
              <c:xMode val="edge"/>
              <c:yMode val="edge"/>
              <c:x val="6.9432864707056188E-2"/>
              <c:y val="0.1119505349885843"/>
            </c:manualLayout>
          </c:layout>
          <c:overlay val="0"/>
          <c:spPr>
            <a:solidFill>
              <a:schemeClr val="bg1"/>
            </a:solidFill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800" b="0" i="0" u="none" strike="noStrike" kern="1200" baseline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  <a:cs typeface="+mn-cs"/>
                </a:defRPr>
              </a:pPr>
              <a:endParaRPr lang="pl-PL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4762326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r>
              <a:rPr lang="pl-PL" sz="1000" b="0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(na 1 mieszkańca)</a:t>
            </a:r>
            <a:endParaRPr lang="pl-PL" sz="1000">
              <a:solidFill>
                <a:sysClr val="windowText" lastClr="000000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6.4795557793384487E-2"/>
          <c:y val="0.25365373315961698"/>
          <c:w val="0.9154624950344834"/>
          <c:h val="0.5908608480980615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[pkb.xlsx]TABLICA!$C$2:$L$2</c:f>
              <c:strCache>
                <c:ptCount val="10"/>
                <c:pt idx="0">
                  <c:v>2007</c:v>
                </c:pt>
                <c:pt idx="1">
                  <c:v>2008</c:v>
                </c:pt>
                <c:pt idx="2">
                  <c:v>2009</c:v>
                </c:pt>
                <c:pt idx="3">
                  <c:v>2010</c:v>
                </c:pt>
                <c:pt idx="4">
                  <c:v>2011</c:v>
                </c:pt>
                <c:pt idx="5">
                  <c:v>2012</c:v>
                </c:pt>
                <c:pt idx="6">
                  <c:v>2013</c:v>
                </c:pt>
                <c:pt idx="7">
                  <c:v>2014</c:v>
                </c:pt>
                <c:pt idx="8">
                  <c:v>2015</c:v>
                </c:pt>
                <c:pt idx="9">
                  <c:v>2016</c:v>
                </c:pt>
              </c:strCache>
            </c:strRef>
          </c:cat>
          <c:val>
            <c:numRef>
              <c:f>[pkb.xlsx]TABLICA!$C$12:$L$12</c:f>
              <c:numCache>
                <c:formatCode>#,##0</c:formatCode>
                <c:ptCount val="10"/>
                <c:pt idx="0">
                  <c:v>27778</c:v>
                </c:pt>
                <c:pt idx="1">
                  <c:v>29265</c:v>
                </c:pt>
                <c:pt idx="2">
                  <c:v>30388</c:v>
                </c:pt>
                <c:pt idx="3">
                  <c:v>31723</c:v>
                </c:pt>
                <c:pt idx="4">
                  <c:v>33738</c:v>
                </c:pt>
                <c:pt idx="5">
                  <c:v>35078</c:v>
                </c:pt>
                <c:pt idx="6">
                  <c:v>35786</c:v>
                </c:pt>
                <c:pt idx="7">
                  <c:v>37635</c:v>
                </c:pt>
                <c:pt idx="8">
                  <c:v>39052</c:v>
                </c:pt>
                <c:pt idx="9">
                  <c:v>40610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476226376"/>
        <c:axId val="476233040"/>
      </c:barChart>
      <c:catAx>
        <c:axId val="4762263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476233040"/>
        <c:crosses val="autoZero"/>
        <c:auto val="1"/>
        <c:lblAlgn val="ctr"/>
        <c:lblOffset val="100"/>
        <c:noMultiLvlLbl val="0"/>
      </c:catAx>
      <c:valAx>
        <c:axId val="4762330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476226376"/>
        <c:crosses val="autoZero"/>
        <c:crossBetween val="between"/>
        <c:dispUnits>
          <c:builtInUnit val="thousands"/>
          <c:dispUnitsLbl>
            <c:layout>
              <c:manualLayout>
                <c:xMode val="edge"/>
                <c:yMode val="edge"/>
                <c:x val="5.7431119046202517E-2"/>
                <c:y val="0.20546133629281446"/>
              </c:manualLayout>
            </c:layout>
            <c:tx>
              <c:rich>
                <a:bodyPr rot="0" spcFirstLastPara="1" vertOverflow="ellipsis" wrap="square" anchor="ctr" anchorCtr="1"/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Fira Sans" panose="020B0503050000020004" pitchFamily="34" charset="0"/>
                      <a:ea typeface="Fira Sans" panose="020B0503050000020004" pitchFamily="34" charset="0"/>
                      <a:cs typeface="+mn-cs"/>
                    </a:defRPr>
                  </a:pPr>
                  <a:r>
                    <a:rPr lang="pl-PL" sz="800" dirty="0" smtClean="0">
                      <a:solidFill>
                        <a:schemeClr val="tx1"/>
                      </a:solidFill>
                      <a:latin typeface="Fira Sans" panose="020B0503050000020004" pitchFamily="34" charset="0"/>
                      <a:ea typeface="Fira Sans" panose="020B0503050000020004" pitchFamily="34" charset="0"/>
                    </a:rPr>
                    <a:t>tys. zł</a:t>
                  </a:r>
                  <a:endParaRPr lang="pl-PL" sz="800" dirty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endParaRPr>
                </a:p>
              </c:rich>
            </c:tx>
            <c:spPr>
              <a:solidFill>
                <a:schemeClr val="bg1"/>
              </a:solidFill>
              <a:ln>
                <a:noFill/>
              </a:ln>
              <a:effectLst/>
            </c:spPr>
            <c:txPr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endParaRPr lang="pl-PL"/>
              </a:p>
            </c:txPr>
          </c:dispUnitsLbl>
        </c:dispUnits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pl-PL" sz="1200" b="1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br>
              <a:rPr lang="pl-PL" sz="1200" b="1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</a:br>
            <a:r>
              <a:rPr lang="pl-PL" sz="1000" b="0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(stan na koniec roku)</a:t>
            </a:r>
            <a:endParaRPr lang="pl-PL" sz="1000">
              <a:solidFill>
                <a:sysClr val="windowText" lastClr="000000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6.9384514435695543E-2"/>
          <c:y val="0.22375758693671413"/>
          <c:w val="0.90005993000874895"/>
          <c:h val="0.69107472526424085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TABLICA!$C$23:$L$23</c:f>
              <c:strCache>
                <c:ptCount val="10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</c:strCache>
            </c:strRef>
          </c:cat>
          <c:val>
            <c:numRef>
              <c:f>TABLICA!$C$26:$L$26</c:f>
              <c:numCache>
                <c:formatCode>General</c:formatCode>
                <c:ptCount val="10"/>
                <c:pt idx="0">
                  <c:v>101.9</c:v>
                </c:pt>
                <c:pt idx="1">
                  <c:v>101.4</c:v>
                </c:pt>
                <c:pt idx="2">
                  <c:v>106.1</c:v>
                </c:pt>
                <c:pt idx="3">
                  <c:v>104.4</c:v>
                </c:pt>
                <c:pt idx="4">
                  <c:v>107.7</c:v>
                </c:pt>
                <c:pt idx="5">
                  <c:v>109.8</c:v>
                </c:pt>
                <c:pt idx="6">
                  <c:v>110.1</c:v>
                </c:pt>
                <c:pt idx="7">
                  <c:v>111.3</c:v>
                </c:pt>
                <c:pt idx="8">
                  <c:v>111.8</c:v>
                </c:pt>
                <c:pt idx="9">
                  <c:v>112.9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8757952"/>
        <c:axId val="148761088"/>
      </c:barChart>
      <c:catAx>
        <c:axId val="1487579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148761088"/>
        <c:crosses val="autoZero"/>
        <c:auto val="1"/>
        <c:lblAlgn val="ctr"/>
        <c:lblOffset val="100"/>
        <c:noMultiLvlLbl val="0"/>
      </c:catAx>
      <c:valAx>
        <c:axId val="1487610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r>
                  <a:rPr lang="pl-PL" sz="800" dirty="0" smtClean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rPr>
                  <a:t>tys.</a:t>
                </a:r>
                <a:endParaRPr lang="pl-PL" sz="800" dirty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</a:endParaRPr>
              </a:p>
            </c:rich>
          </c:tx>
          <c:layout>
            <c:manualLayout>
              <c:xMode val="edge"/>
              <c:yMode val="edge"/>
              <c:x val="5.8333333333333334E-2"/>
              <c:y val="0.19931719557242514"/>
            </c:manualLayout>
          </c:layout>
          <c:overlay val="0"/>
          <c:spPr>
            <a:solidFill>
              <a:schemeClr val="bg1"/>
            </a:solidFill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800" b="0" i="0" u="none" strike="noStrike" kern="1200" baseline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  <a:cs typeface="+mn-cs"/>
                </a:defRPr>
              </a:pPr>
              <a:endParaRPr lang="pl-PL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1487579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 dirty="0">
                <a:solidFill>
                  <a:schemeClr val="tx1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r>
              <a:rPr lang="pl-PL" sz="1000" b="0" i="0" baseline="0" dirty="0">
                <a:solidFill>
                  <a:schemeClr val="tx1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(na 1 mieszkańca)</a:t>
            </a:r>
            <a:endParaRPr lang="pl-PL" sz="1000" dirty="0">
              <a:solidFill>
                <a:schemeClr val="tx1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0.14509730337171836"/>
          <c:y val="0.1624303846651988"/>
          <c:w val="0.82593768271595214"/>
          <c:h val="0.76530997711868065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TABLICA!$D$26:$M$26</c:f>
              <c:strCache>
                <c:ptCount val="10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</c:strCache>
            </c:strRef>
          </c:cat>
          <c:val>
            <c:numRef>
              <c:f>TABLICA!$D$28:$M$28</c:f>
              <c:numCache>
                <c:formatCode>#,##0</c:formatCode>
                <c:ptCount val="10"/>
                <c:pt idx="0">
                  <c:v>18963</c:v>
                </c:pt>
                <c:pt idx="1">
                  <c:v>21416</c:v>
                </c:pt>
                <c:pt idx="2">
                  <c:v>24047</c:v>
                </c:pt>
                <c:pt idx="3">
                  <c:v>25100</c:v>
                </c:pt>
                <c:pt idx="4">
                  <c:v>25240</c:v>
                </c:pt>
                <c:pt idx="5">
                  <c:v>25949</c:v>
                </c:pt>
                <c:pt idx="6">
                  <c:v>29236</c:v>
                </c:pt>
                <c:pt idx="7">
                  <c:v>29840</c:v>
                </c:pt>
                <c:pt idx="8">
                  <c:v>32317</c:v>
                </c:pt>
                <c:pt idx="9" formatCode="General">
                  <c:v>34275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8765400"/>
        <c:axId val="148759912"/>
      </c:barChart>
      <c:catAx>
        <c:axId val="1487654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148759912"/>
        <c:crosses val="autoZero"/>
        <c:auto val="1"/>
        <c:lblAlgn val="ctr"/>
        <c:lblOffset val="100"/>
        <c:noMultiLvlLbl val="0"/>
      </c:catAx>
      <c:valAx>
        <c:axId val="1487599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148765400"/>
        <c:crosses val="autoZero"/>
        <c:crossBetween val="between"/>
        <c:dispUnits>
          <c:builtInUnit val="thousands"/>
          <c:dispUnitsLbl>
            <c:layout>
              <c:manualLayout>
                <c:xMode val="edge"/>
                <c:yMode val="edge"/>
                <c:x val="0.13110077804022366"/>
                <c:y val="0.14224382636100674"/>
              </c:manualLayout>
            </c:layout>
            <c:tx>
              <c:rich>
                <a:bodyPr rot="0" spcFirstLastPara="1" vertOverflow="ellipsis" wrap="square" anchor="ctr" anchorCtr="1"/>
                <a:lstStyle/>
                <a:p>
                  <a:pPr>
                    <a:defRPr sz="800" b="0" i="0" u="none" strike="noStrike" kern="1200" baseline="0">
                      <a:solidFill>
                        <a:schemeClr val="tx1"/>
                      </a:solidFill>
                      <a:latin typeface="Fira Sans" panose="020B0503050000020004" pitchFamily="34" charset="0"/>
                      <a:ea typeface="Fira Sans" panose="020B0503050000020004" pitchFamily="34" charset="0"/>
                      <a:cs typeface="+mn-cs"/>
                    </a:defRPr>
                  </a:pPr>
                  <a:r>
                    <a:rPr lang="pl-PL" sz="800" dirty="0" smtClean="0">
                      <a:solidFill>
                        <a:schemeClr val="tx1"/>
                      </a:solidFill>
                      <a:latin typeface="Fira Sans" panose="020B0503050000020004" pitchFamily="34" charset="0"/>
                      <a:ea typeface="Fira Sans" panose="020B0503050000020004" pitchFamily="34" charset="0"/>
                    </a:rPr>
                    <a:t>tys. zł</a:t>
                  </a:r>
                  <a:endParaRPr lang="pl-PL" sz="800" dirty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endParaRPr>
                </a:p>
              </c:rich>
            </c:tx>
            <c:spPr>
              <a:solidFill>
                <a:schemeClr val="bg1"/>
              </a:solidFill>
              <a:ln>
                <a:noFill/>
              </a:ln>
              <a:effectLst/>
            </c:spPr>
            <c:txPr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endParaRPr lang="pl-PL"/>
              </a:p>
            </c:txPr>
          </c:dispUnitsLbl>
        </c:dispUnits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r>
              <a:rPr lang="pl-PL" sz="1000" b="0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(na 1 mieszkańca)</a:t>
            </a:r>
            <a:endParaRPr lang="pl-PL" sz="1000">
              <a:solidFill>
                <a:sysClr val="windowText" lastClr="000000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9.3231846019247597E-2"/>
          <c:y val="0.15637831956093215"/>
          <c:w val="0.87621259842519683"/>
          <c:h val="0.77098975775979062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TABLICA!$D$30:$M$30</c:f>
              <c:strCache>
                <c:ptCount val="10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</c:strCache>
            </c:strRef>
          </c:cat>
          <c:val>
            <c:numRef>
              <c:f>TABLICA!$D$36:$M$36</c:f>
              <c:numCache>
                <c:formatCode>#,##0</c:formatCode>
                <c:ptCount val="10"/>
                <c:pt idx="0">
                  <c:v>3330</c:v>
                </c:pt>
                <c:pt idx="1">
                  <c:v>3190</c:v>
                </c:pt>
                <c:pt idx="2">
                  <c:v>3076.3638700000001</c:v>
                </c:pt>
                <c:pt idx="3">
                  <c:v>3835.6663400000002</c:v>
                </c:pt>
                <c:pt idx="4">
                  <c:v>3636.8108000000002</c:v>
                </c:pt>
                <c:pt idx="5">
                  <c:v>3209.7981599999998</c:v>
                </c:pt>
                <c:pt idx="6">
                  <c:v>3263.9191900000001</c:v>
                </c:pt>
                <c:pt idx="7">
                  <c:v>4182.6880300000003</c:v>
                </c:pt>
                <c:pt idx="8">
                  <c:v>3884.5667100000001</c:v>
                </c:pt>
                <c:pt idx="9">
                  <c:v>3992.1718500000002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53443568"/>
        <c:axId val="310747248"/>
      </c:barChart>
      <c:catAx>
        <c:axId val="1534435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7248"/>
        <c:crosses val="autoZero"/>
        <c:auto val="1"/>
        <c:lblAlgn val="ctr"/>
        <c:lblOffset val="100"/>
        <c:noMultiLvlLbl val="0"/>
      </c:catAx>
      <c:valAx>
        <c:axId val="3107472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r>
                  <a:rPr lang="pl-PL" sz="800" dirty="0" smtClean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rPr>
                  <a:t>zł</a:t>
                </a:r>
                <a:endParaRPr lang="pl-PL" sz="800" dirty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</a:endParaRPr>
              </a:p>
            </c:rich>
          </c:tx>
          <c:layout>
            <c:manualLayout>
              <c:xMode val="edge"/>
              <c:yMode val="edge"/>
              <c:x val="8.0555555555555561E-2"/>
              <c:y val="0.12990753668752866"/>
            </c:manualLayout>
          </c:layout>
          <c:overlay val="0"/>
          <c:spPr>
            <a:solidFill>
              <a:schemeClr val="bg1"/>
            </a:solidFill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800" b="0" i="0" u="none" strike="noStrike" kern="1200" baseline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  <a:cs typeface="+mn-cs"/>
                </a:defRPr>
              </a:pPr>
              <a:endParaRPr lang="pl-PL"/>
            </a:p>
          </c:txPr>
        </c:title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1534435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Województwo lubuskie</a:t>
            </a:r>
            <a:br>
              <a:rPr lang="pl-PL" sz="1200" b="1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</a:br>
            <a:r>
              <a:rPr lang="pl-PL" sz="100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(na 1000 ludności)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8.085673665791776E-2"/>
          <c:y val="0.20996406895847608"/>
          <c:w val="0.88858770778652674"/>
          <c:h val="0.71673408812151573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TABLICA!$L$2:$U$2</c:f>
              <c:strCache>
                <c:ptCount val="10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</c:strCache>
            </c:strRef>
          </c:cat>
          <c:val>
            <c:numRef>
              <c:f>TABLICA!$L$3:$U$3</c:f>
              <c:numCache>
                <c:formatCode>#,##0.00</c:formatCode>
                <c:ptCount val="10"/>
                <c:pt idx="0">
                  <c:v>4.22</c:v>
                </c:pt>
                <c:pt idx="1">
                  <c:v>3.69</c:v>
                </c:pt>
                <c:pt idx="2">
                  <c:v>3.24</c:v>
                </c:pt>
                <c:pt idx="3">
                  <c:v>3.24</c:v>
                </c:pt>
                <c:pt idx="4">
                  <c:v>3.1</c:v>
                </c:pt>
                <c:pt idx="5">
                  <c:v>3.09</c:v>
                </c:pt>
                <c:pt idx="6">
                  <c:v>3.29</c:v>
                </c:pt>
                <c:pt idx="7">
                  <c:v>3.17</c:v>
                </c:pt>
                <c:pt idx="8">
                  <c:v>3.52</c:v>
                </c:pt>
                <c:pt idx="9">
                  <c:v>3.93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10746856"/>
        <c:axId val="310748424"/>
      </c:barChart>
      <c:catAx>
        <c:axId val="3107468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8424"/>
        <c:crosses val="autoZero"/>
        <c:auto val="1"/>
        <c:lblAlgn val="ctr"/>
        <c:lblOffset val="100"/>
        <c:noMultiLvlLbl val="0"/>
      </c:catAx>
      <c:valAx>
        <c:axId val="3107484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.0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68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r>
              <a:rPr lang="pl-PL" sz="1000" b="0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(na 1 mieszkańca)</a:t>
            </a:r>
            <a:endParaRPr lang="pl-PL" sz="1000">
              <a:solidFill>
                <a:sysClr val="windowText" lastClr="000000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9.2551181102362198E-2"/>
          <c:y val="0.15552936827025279"/>
          <c:w val="0.87689326334208229"/>
          <c:h val="0.76712186330237075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TABLICA!$D$6:$M$6</c:f>
              <c:strCache>
                <c:ptCount val="10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</c:strCache>
            </c:strRef>
          </c:cat>
          <c:val>
            <c:numRef>
              <c:f>TABLICA!$D$12:$M$12</c:f>
              <c:numCache>
                <c:formatCode>#,##0.00</c:formatCode>
                <c:ptCount val="10"/>
                <c:pt idx="0">
                  <c:v>2646.48711</c:v>
                </c:pt>
                <c:pt idx="1">
                  <c:v>2846.7231499999998</c:v>
                </c:pt>
                <c:pt idx="2">
                  <c:v>3002.45748</c:v>
                </c:pt>
                <c:pt idx="3">
                  <c:v>3070.46396</c:v>
                </c:pt>
                <c:pt idx="4">
                  <c:v>3171.4337599999999</c:v>
                </c:pt>
                <c:pt idx="5">
                  <c:v>3365.3399599999998</c:v>
                </c:pt>
                <c:pt idx="6">
                  <c:v>3552.8881999999999</c:v>
                </c:pt>
                <c:pt idx="7">
                  <c:v>3684.0265199999999</c:v>
                </c:pt>
                <c:pt idx="8">
                  <c:v>4206.2404699999997</c:v>
                </c:pt>
                <c:pt idx="9">
                  <c:v>4675.5070400000004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10748816"/>
        <c:axId val="310749208"/>
      </c:barChart>
      <c:catAx>
        <c:axId val="3107488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9208"/>
        <c:crosses val="autoZero"/>
        <c:auto val="1"/>
        <c:lblAlgn val="ctr"/>
        <c:lblOffset val="100"/>
        <c:noMultiLvlLbl val="0"/>
      </c:catAx>
      <c:valAx>
        <c:axId val="3107492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r>
                  <a:rPr lang="pl-PL" sz="800" dirty="0" smtClean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rPr>
                  <a:t>zł</a:t>
                </a:r>
                <a:endParaRPr lang="pl-PL" sz="800" dirty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</a:endParaRPr>
              </a:p>
            </c:rich>
          </c:tx>
          <c:layout>
            <c:manualLayout>
              <c:xMode val="edge"/>
              <c:yMode val="edge"/>
              <c:x val="7.2222222222222215E-2"/>
              <c:y val="0.12971602199731963"/>
            </c:manualLayout>
          </c:layout>
          <c:overlay val="0"/>
          <c:spPr>
            <a:solidFill>
              <a:schemeClr val="bg1"/>
            </a:solidFill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800" b="0" i="0" u="none" strike="noStrike" kern="1200" baseline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  <a:cs typeface="+mn-cs"/>
                </a:defRPr>
              </a:pPr>
              <a:endParaRPr lang="pl-PL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88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r>
              <a:rPr lang="pl-PL" sz="1000" b="0" i="0" baseline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(na 1 mieszkańca)</a:t>
            </a:r>
            <a:endParaRPr lang="pl-PL" sz="1000">
              <a:solidFill>
                <a:sysClr val="windowText" lastClr="000000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9.2551181102362198E-2"/>
          <c:y val="0.12646965083660888"/>
          <c:w val="0.87689326334208229"/>
          <c:h val="0.80408199677238912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'[wydatki bużdzetów gmin (z miastami na prawach powiatu) na 1 mieszkańca.xlsx]TABLICA'!$D$7:$M$7</c:f>
              <c:strCache>
                <c:ptCount val="10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</c:strCache>
            </c:strRef>
          </c:cat>
          <c:val>
            <c:numRef>
              <c:f>'[wydatki bużdzetów gmin (z miastami na prawach powiatu) na 1 mieszkańca.xlsx]TABLICA'!$D$13:$M$13</c:f>
              <c:numCache>
                <c:formatCode>#,##0.00</c:formatCode>
                <c:ptCount val="10"/>
                <c:pt idx="0">
                  <c:v>2694.9226699999999</c:v>
                </c:pt>
                <c:pt idx="1">
                  <c:v>3146.3669100000002</c:v>
                </c:pt>
                <c:pt idx="2">
                  <c:v>3489.8358600000001</c:v>
                </c:pt>
                <c:pt idx="3">
                  <c:v>3213.8037800000002</c:v>
                </c:pt>
                <c:pt idx="4">
                  <c:v>3138.4972499999999</c:v>
                </c:pt>
                <c:pt idx="5">
                  <c:v>3283.1658699999998</c:v>
                </c:pt>
                <c:pt idx="6">
                  <c:v>3557.7978800000001</c:v>
                </c:pt>
                <c:pt idx="7">
                  <c:v>3574.6870699999999</c:v>
                </c:pt>
                <c:pt idx="8">
                  <c:v>4043.8266199999998</c:v>
                </c:pt>
                <c:pt idx="9">
                  <c:v>4615.20082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10742152"/>
        <c:axId val="310744504"/>
      </c:barChart>
      <c:catAx>
        <c:axId val="310742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4504"/>
        <c:crosses val="autoZero"/>
        <c:auto val="1"/>
        <c:lblAlgn val="ctr"/>
        <c:lblOffset val="100"/>
        <c:noMultiLvlLbl val="0"/>
      </c:catAx>
      <c:valAx>
        <c:axId val="3107445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r>
                  <a:rPr lang="pl-PL" sz="800" dirty="0" smtClean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rPr>
                  <a:t>zł</a:t>
                </a:r>
                <a:endParaRPr lang="pl-PL" sz="800" dirty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</a:endParaRPr>
              </a:p>
            </c:rich>
          </c:tx>
          <c:layout>
            <c:manualLayout>
              <c:xMode val="edge"/>
              <c:yMode val="edge"/>
              <c:x val="8.3333333333333329E-2"/>
              <c:y val="0.10496062994167948"/>
            </c:manualLayout>
          </c:layout>
          <c:overlay val="0"/>
          <c:spPr>
            <a:solidFill>
              <a:schemeClr val="bg1"/>
            </a:solidFill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800" b="0" i="0" u="none" strike="noStrike" kern="1200" baseline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  <a:cs typeface="+mn-cs"/>
                </a:defRPr>
              </a:pPr>
              <a:endParaRPr lang="pl-PL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215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 dirty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</a:t>
            </a:r>
            <a:r>
              <a:rPr lang="pl-PL" sz="1200" b="1" i="0" baseline="0" dirty="0" smtClean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lubuskie </a:t>
            </a:r>
            <a:r>
              <a:rPr lang="pl-PL" sz="1000" b="0" i="0" baseline="0" dirty="0" smtClean="0">
                <a:solidFill>
                  <a:sysClr val="windowText" lastClr="000000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(na 1 mieszkańca)</a:t>
            </a:r>
            <a:endParaRPr lang="pl-PL" sz="1000" b="0" dirty="0">
              <a:solidFill>
                <a:sysClr val="windowText" lastClr="000000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layout>
        <c:manualLayout>
          <c:xMode val="edge"/>
          <c:yMode val="edge"/>
          <c:x val="0.30792344706911634"/>
          <c:y val="6.595645662064621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ysClr val="windowText" lastClr="000000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9.3662292213473317E-2"/>
          <c:y val="0.25063453515845568"/>
          <c:w val="0.87578215223097111"/>
          <c:h val="0.67209888967527565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TABLICA!$C$24:$L$24</c:f>
              <c:strCache>
                <c:ptCount val="10"/>
                <c:pt idx="0">
                  <c:v>2007</c:v>
                </c:pt>
                <c:pt idx="1">
                  <c:v>2008</c:v>
                </c:pt>
                <c:pt idx="2">
                  <c:v>2009</c:v>
                </c:pt>
                <c:pt idx="3">
                  <c:v>2010</c:v>
                </c:pt>
                <c:pt idx="4">
                  <c:v>2011</c:v>
                </c:pt>
                <c:pt idx="5">
                  <c:v>2012</c:v>
                </c:pt>
                <c:pt idx="6">
                  <c:v>2013</c:v>
                </c:pt>
                <c:pt idx="7">
                  <c:v>2014</c:v>
                </c:pt>
                <c:pt idx="8">
                  <c:v>2015</c:v>
                </c:pt>
                <c:pt idx="9">
                  <c:v>2016</c:v>
                </c:pt>
              </c:strCache>
            </c:strRef>
          </c:cat>
          <c:val>
            <c:numRef>
              <c:f>TABLICA!$C$30:$L$30</c:f>
              <c:numCache>
                <c:formatCode>#,##0</c:formatCode>
                <c:ptCount val="10"/>
                <c:pt idx="0">
                  <c:v>4529</c:v>
                </c:pt>
                <c:pt idx="1">
                  <c:v>4382</c:v>
                </c:pt>
                <c:pt idx="2">
                  <c:v>4380</c:v>
                </c:pt>
                <c:pt idx="3">
                  <c:v>7329</c:v>
                </c:pt>
                <c:pt idx="4">
                  <c:v>7810</c:v>
                </c:pt>
                <c:pt idx="5">
                  <c:v>5644</c:v>
                </c:pt>
                <c:pt idx="6">
                  <c:v>5168</c:v>
                </c:pt>
                <c:pt idx="7">
                  <c:v>4712</c:v>
                </c:pt>
                <c:pt idx="8">
                  <c:v>5762</c:v>
                </c:pt>
                <c:pt idx="9">
                  <c:v>5573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10744112"/>
        <c:axId val="310745288"/>
      </c:barChart>
      <c:catAx>
        <c:axId val="3107441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5288"/>
        <c:crosses val="autoZero"/>
        <c:auto val="1"/>
        <c:lblAlgn val="ctr"/>
        <c:lblOffset val="100"/>
        <c:noMultiLvlLbl val="0"/>
      </c:catAx>
      <c:valAx>
        <c:axId val="3107452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ysClr val="windowText" lastClr="000000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4112"/>
        <c:crosses val="autoZero"/>
        <c:crossBetween val="between"/>
        <c:dispUnits>
          <c:builtInUnit val="thousands"/>
          <c:dispUnitsLbl>
            <c:layout>
              <c:manualLayout>
                <c:xMode val="edge"/>
                <c:yMode val="edge"/>
                <c:x val="9.2083552055993015E-2"/>
                <c:y val="0.22498480202820431"/>
              </c:manualLayout>
            </c:layout>
            <c:tx>
              <c:rich>
                <a:bodyPr rot="0" spcFirstLastPara="1" vertOverflow="ellipsis" wrap="square" anchor="ctr" anchorCtr="1"/>
                <a:lstStyle/>
                <a:p>
                  <a:pPr algn="l">
                    <a:defRPr sz="800" b="0" i="0" u="none" strike="noStrike" kern="1200" baseline="0">
                      <a:solidFill>
                        <a:schemeClr val="tx1"/>
                      </a:solidFill>
                      <a:latin typeface="Fira Sans" panose="020B0503050000020004" pitchFamily="34" charset="0"/>
                      <a:ea typeface="Fira Sans" panose="020B0503050000020004" pitchFamily="34" charset="0"/>
                      <a:cs typeface="+mn-cs"/>
                    </a:defRPr>
                  </a:pPr>
                  <a:r>
                    <a:rPr lang="pl-PL" sz="800" dirty="0" smtClean="0">
                      <a:solidFill>
                        <a:schemeClr val="tx1"/>
                      </a:solidFill>
                      <a:latin typeface="Fira Sans" panose="020B0503050000020004" pitchFamily="34" charset="0"/>
                      <a:ea typeface="Fira Sans" panose="020B0503050000020004" pitchFamily="34" charset="0"/>
                    </a:rPr>
                    <a:t>tys. zł</a:t>
                  </a:r>
                  <a:endParaRPr lang="pl-PL" sz="800" dirty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endParaRPr>
                </a:p>
              </c:rich>
            </c:tx>
            <c:spPr>
              <a:solidFill>
                <a:schemeClr val="bg1"/>
              </a:solidFill>
              <a:ln>
                <a:noFill/>
              </a:ln>
              <a:effectLst/>
            </c:spPr>
            <c:txPr>
              <a:bodyPr rot="0" spcFirstLastPara="1" vertOverflow="ellipsis" wrap="square" anchor="ctr" anchorCtr="1"/>
              <a:lstStyle/>
              <a:p>
                <a:pPr algn="l"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endParaRPr lang="pl-PL"/>
              </a:p>
            </c:txPr>
          </c:dispUnitsLbl>
        </c:dispUnits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pl-P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200" b="0" i="0" u="none" strike="noStrike" kern="1200" spc="0" baseline="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r>
              <a:rPr lang="pl-PL" sz="1200" b="1" i="0" baseline="0" dirty="0">
                <a:solidFill>
                  <a:schemeClr val="tx1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Województwo lubuskie </a:t>
            </a:r>
            <a:r>
              <a:rPr lang="pl-PL" sz="1000" b="0" i="0" baseline="0" dirty="0">
                <a:solidFill>
                  <a:schemeClr val="tx1"/>
                </a:solidFill>
                <a:effectLst/>
                <a:latin typeface="Fira Sans" panose="020B0503050000020004" pitchFamily="34" charset="0"/>
                <a:ea typeface="Fira Sans" panose="020B0503050000020004" pitchFamily="34" charset="0"/>
              </a:rPr>
              <a:t>(na 1 mieszkańca)</a:t>
            </a:r>
            <a:endParaRPr lang="pl-PL" sz="1000" dirty="0">
              <a:solidFill>
                <a:schemeClr val="tx1"/>
              </a:solidFill>
              <a:effectLst/>
              <a:latin typeface="Fira Sans" panose="020B0503050000020004" pitchFamily="34" charset="0"/>
              <a:ea typeface="Fira Sans" panose="020B05030500000200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spc="0" baseline="0">
              <a:solidFill>
                <a:schemeClr val="tx1"/>
              </a:solidFill>
              <a:latin typeface="Fira Sans" panose="020B0503050000020004" pitchFamily="34" charset="0"/>
              <a:ea typeface="Fira Sans" panose="020B0503050000020004" pitchFamily="34" charset="0"/>
              <a:cs typeface="+mn-cs"/>
            </a:defRPr>
          </a:pPr>
          <a:endParaRPr lang="pl-PL"/>
        </a:p>
      </c:txPr>
    </c:title>
    <c:autoTitleDeleted val="0"/>
    <c:plotArea>
      <c:layout>
        <c:manualLayout>
          <c:layoutTarget val="inner"/>
          <c:xMode val="edge"/>
          <c:yMode val="edge"/>
          <c:x val="7.274562554680665E-2"/>
          <c:y val="0.14996685846056157"/>
          <c:w val="0.89669881889763781"/>
          <c:h val="0.77545075278639597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TABLICA!$N$2:$W$2</c:f>
              <c:strCache>
                <c:ptCount val="10"/>
                <c:pt idx="0">
                  <c:v>2007</c:v>
                </c:pt>
                <c:pt idx="1">
                  <c:v>2008</c:v>
                </c:pt>
                <c:pt idx="2">
                  <c:v>2009</c:v>
                </c:pt>
                <c:pt idx="3">
                  <c:v>2010</c:v>
                </c:pt>
                <c:pt idx="4">
                  <c:v>2011</c:v>
                </c:pt>
                <c:pt idx="5">
                  <c:v>2012</c:v>
                </c:pt>
                <c:pt idx="6">
                  <c:v>2013</c:v>
                </c:pt>
                <c:pt idx="7">
                  <c:v>2014</c:v>
                </c:pt>
                <c:pt idx="8">
                  <c:v>2015</c:v>
                </c:pt>
                <c:pt idx="9">
                  <c:v>2016</c:v>
                </c:pt>
              </c:strCache>
            </c:strRef>
          </c:cat>
          <c:val>
            <c:numRef>
              <c:f>TABLICA!$N$4:$W$4</c:f>
              <c:numCache>
                <c:formatCode>#\ ##0.0</c:formatCode>
                <c:ptCount val="10"/>
                <c:pt idx="0">
                  <c:v>25.7</c:v>
                </c:pt>
                <c:pt idx="1">
                  <c:v>28</c:v>
                </c:pt>
                <c:pt idx="2">
                  <c:v>28.7</c:v>
                </c:pt>
                <c:pt idx="3">
                  <c:v>44.4</c:v>
                </c:pt>
                <c:pt idx="4">
                  <c:v>54.8</c:v>
                </c:pt>
                <c:pt idx="5">
                  <c:v>68.400000000000006</c:v>
                </c:pt>
                <c:pt idx="6">
                  <c:v>92.6</c:v>
                </c:pt>
                <c:pt idx="7">
                  <c:v>66.7</c:v>
                </c:pt>
                <c:pt idx="8">
                  <c:v>87.7</c:v>
                </c:pt>
                <c:pt idx="9">
                  <c:v>82.4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310746464"/>
        <c:axId val="476232256"/>
      </c:barChart>
      <c:catAx>
        <c:axId val="3107464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476232256"/>
        <c:crosses val="autoZero"/>
        <c:auto val="1"/>
        <c:lblAlgn val="ctr"/>
        <c:lblOffset val="100"/>
        <c:noMultiLvlLbl val="0"/>
      </c:catAx>
      <c:valAx>
        <c:axId val="4762322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wrap="square" anchor="ctr" anchorCtr="1"/>
              <a:lstStyle/>
              <a:p>
                <a:pPr>
                  <a:defRPr sz="800" b="0" i="0" u="none" strike="noStrike" kern="1200" baseline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  <a:cs typeface="+mn-cs"/>
                  </a:defRPr>
                </a:pPr>
                <a:r>
                  <a:rPr lang="pl-PL" sz="800" dirty="0" smtClean="0">
                    <a:solidFill>
                      <a:schemeClr val="tx1"/>
                    </a:solidFill>
                    <a:latin typeface="Fira Sans" panose="020B0503050000020004" pitchFamily="34" charset="0"/>
                    <a:ea typeface="Fira Sans" panose="020B0503050000020004" pitchFamily="34" charset="0"/>
                  </a:rPr>
                  <a:t>zł</a:t>
                </a:r>
                <a:endParaRPr lang="pl-PL" sz="800" dirty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</a:endParaRPr>
              </a:p>
            </c:rich>
          </c:tx>
          <c:layout>
            <c:manualLayout>
              <c:xMode val="edge"/>
              <c:yMode val="edge"/>
              <c:x val="5.8333333333333334E-2"/>
              <c:y val="0.12173750786763436"/>
            </c:manualLayout>
          </c:layout>
          <c:overlay val="0"/>
          <c:spPr>
            <a:solidFill>
              <a:schemeClr val="bg1"/>
            </a:solidFill>
            <a:ln>
              <a:noFill/>
            </a:ln>
            <a:effectLst/>
          </c:spPr>
          <c:txPr>
            <a:bodyPr rot="0" spcFirstLastPara="1" vertOverflow="ellipsis" wrap="square" anchor="ctr" anchorCtr="1"/>
            <a:lstStyle/>
            <a:p>
              <a:pPr>
                <a:defRPr sz="800" b="0" i="0" u="none" strike="noStrike" kern="1200" baseline="0">
                  <a:solidFill>
                    <a:schemeClr val="tx1"/>
                  </a:solidFill>
                  <a:latin typeface="Fira Sans" panose="020B0503050000020004" pitchFamily="34" charset="0"/>
                  <a:ea typeface="Fira Sans" panose="020B0503050000020004" pitchFamily="34" charset="0"/>
                  <a:cs typeface="+mn-cs"/>
                </a:defRPr>
              </a:pPr>
              <a:endParaRPr lang="pl-PL"/>
            </a:p>
          </c:txPr>
        </c:title>
        <c:numFmt formatCode="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pPr>
            <a:endParaRPr lang="pl-PL"/>
          </a:p>
        </c:txPr>
        <c:crossAx val="3107464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l-PL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nagłówka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3" name="Symbol zastępczy daty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8056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AEE287-BF3B-469C-8EA2-ED31CA828C5D}" type="datetimeFigureOut">
              <a:rPr lang="pl-PL" smtClean="0"/>
              <a:t>2018-11-26</a:t>
            </a:fld>
            <a:endParaRPr lang="pl-PL"/>
          </a:p>
        </p:txBody>
      </p:sp>
      <p:sp>
        <p:nvSpPr>
          <p:cNvPr id="4" name="Symbol zastępczy obrazu slajdu 3"/>
          <p:cNvSpPr>
            <a:spLocks noGrp="1" noRot="1" noChangeAspect="1"/>
          </p:cNvSpPr>
          <p:nvPr>
            <p:ph type="sldImg" idx="2"/>
          </p:nvPr>
        </p:nvSpPr>
        <p:spPr>
          <a:xfrm>
            <a:off x="1166813" y="1241425"/>
            <a:ext cx="4464050" cy="33496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l-PL"/>
          </a:p>
        </p:txBody>
      </p:sp>
      <p:sp>
        <p:nvSpPr>
          <p:cNvPr id="5" name="Symbol zastępczy notatek 4"/>
          <p:cNvSpPr>
            <a:spLocks noGrp="1"/>
          </p:cNvSpPr>
          <p:nvPr>
            <p:ph type="body" sz="quarter" idx="3"/>
          </p:nvPr>
        </p:nvSpPr>
        <p:spPr>
          <a:xfrm>
            <a:off x="679768" y="4777194"/>
            <a:ext cx="5438140" cy="390861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pl-PL"/>
          </a:p>
        </p:txBody>
      </p:sp>
      <p:sp>
        <p:nvSpPr>
          <p:cNvPr id="6" name="Symbol zastępczy stopki 5"/>
          <p:cNvSpPr>
            <a:spLocks noGrp="1"/>
          </p:cNvSpPr>
          <p:nvPr>
            <p:ph type="ftr" sz="quarter" idx="4"/>
          </p:nvPr>
        </p:nvSpPr>
        <p:spPr>
          <a:xfrm>
            <a:off x="0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l-PL"/>
          </a:p>
        </p:txBody>
      </p:sp>
      <p:sp>
        <p:nvSpPr>
          <p:cNvPr id="7" name="Symbol zastępczy numeru slajdu 6"/>
          <p:cNvSpPr>
            <a:spLocks noGrp="1"/>
          </p:cNvSpPr>
          <p:nvPr>
            <p:ph type="sldNum" sz="quarter" idx="5"/>
          </p:nvPr>
        </p:nvSpPr>
        <p:spPr>
          <a:xfrm>
            <a:off x="3850443" y="9428584"/>
            <a:ext cx="2945659" cy="49805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D09DB04-EA63-41B7-8C4F-A1B5A8053A37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44818944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42358407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10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68288888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11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14239940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12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671780486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13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71184577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14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73870714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15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32301370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16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56847993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2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75484220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3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70056405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4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54448490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5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95974547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6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11627797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7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11339008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8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58352477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ymbol zastępczy obrazu slajdu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Symbol zastępczy notatek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ymbol zastępczy numeru slajdu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D09DB04-EA63-41B7-8C4F-A1B5A8053A37}" type="slidenum">
              <a:rPr lang="pl-PL" smtClean="0"/>
              <a:t>9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50519279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ajd tytuł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l-PL" smtClean="0"/>
              <a:t>Kliknij, aby edytować styl wzorca podtytułu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66E2E7B-684A-47A8-A9E3-29BEB2562554}" type="datetime1">
              <a:rPr lang="pl-PL" smtClean="0"/>
              <a:t>2018-11-26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16082865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ytuł i tekst pionow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F2316B-E2C8-4377-8680-806106AF1179}" type="datetime1">
              <a:rPr lang="pl-PL" smtClean="0"/>
              <a:t>2018-11-26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62733473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ytuł pionowy i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7E3564-B01C-4137-BFC5-28BF4728003F}" type="datetime1">
              <a:rPr lang="pl-PL" smtClean="0"/>
              <a:t>2018-11-26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15208437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ytuł i zawartoś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3F21006-69D5-420E-8669-89C987F485D8}" type="datetime1">
              <a:rPr lang="pl-PL" smtClean="0"/>
              <a:t>2018-11-26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1076731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Nagłówek sekcj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26E9AA-0B09-4983-BB1B-2AC5B5D00DC4}" type="datetime1">
              <a:rPr lang="pl-PL" smtClean="0"/>
              <a:t>2018-11-26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23208681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wa elementy zawartoś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53AC364-43FB-48AB-8394-573F57A30449}" type="datetime1">
              <a:rPr lang="pl-PL" smtClean="0"/>
              <a:t>2018-11-26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00506089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ównan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FFB05E8-77FE-40FC-9193-9414301CB763}" type="datetime1">
              <a:rPr lang="pl-PL" smtClean="0"/>
              <a:t>2018-11-26</a:t>
            </a:fld>
            <a:endParaRPr lang="pl-PL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7839062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ylko tytu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E08A1A-B727-4899-A744-90258BFE6E0B}" type="datetime1">
              <a:rPr lang="pl-PL" smtClean="0"/>
              <a:t>2018-11-26</a:t>
            </a:fld>
            <a:endParaRPr lang="pl-PL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367352066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us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8B39A0E-9C43-4917-8AF7-AB444F42F7E9}" type="datetime1">
              <a:rPr lang="pl-PL" smtClean="0"/>
              <a:t>2018-11-26</a:t>
            </a:fld>
            <a:endParaRPr lang="pl-PL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51932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Zawartość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CC4AF56-5736-4D01-9314-2928B94396E2}" type="datetime1">
              <a:rPr lang="pl-PL" smtClean="0"/>
              <a:t>2018-11-26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97204961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az z podpis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pl-PL" smtClean="0"/>
              <a:t>Kliknij ikonę, aby dodać obraz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l-PL" smtClean="0"/>
              <a:t>Kliknij, aby edytować style wzorca tekstu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42FC1F6-5CC1-418F-A023-8E272D5B376B}" type="datetime1">
              <a:rPr lang="pl-PL" smtClean="0"/>
              <a:t>2018-11-26</a:t>
            </a:fld>
            <a:endParaRPr lang="pl-PL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l-PL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5063052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l-PL" smtClean="0"/>
              <a:t>Kliknij, aby edytować styl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l-PL" smtClean="0"/>
              <a:t>Kliknij, aby edytować style wzorca tekstu</a:t>
            </a:r>
          </a:p>
          <a:p>
            <a:pPr lvl="1"/>
            <a:r>
              <a:rPr lang="pl-PL" smtClean="0"/>
              <a:t>Drugi poziom</a:t>
            </a:r>
          </a:p>
          <a:p>
            <a:pPr lvl="2"/>
            <a:r>
              <a:rPr lang="pl-PL" smtClean="0"/>
              <a:t>Trzeci poziom</a:t>
            </a:r>
          </a:p>
          <a:p>
            <a:pPr lvl="3"/>
            <a:r>
              <a:rPr lang="pl-PL" smtClean="0"/>
              <a:t>Czwarty poziom</a:t>
            </a:r>
          </a:p>
          <a:p>
            <a:pPr lvl="4"/>
            <a:r>
              <a:rPr lang="pl-PL" smtClean="0"/>
              <a:t>Piąty poziom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9D93F45-B531-4A30-9CA1-C2D253DF299D}" type="datetime1">
              <a:rPr lang="pl-PL" smtClean="0"/>
              <a:t>2018-11-26</a:t>
            </a:fld>
            <a:endParaRPr lang="pl-PL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l-PL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6F92EC7-4B9D-428C-9087-B61AD018EF74}" type="slidenum">
              <a:rPr lang="pl-PL" smtClean="0"/>
              <a:t>‹#›</a:t>
            </a:fld>
            <a:endParaRPr lang="pl-PL"/>
          </a:p>
        </p:txBody>
      </p:sp>
    </p:spTree>
    <p:extLst>
      <p:ext uri="{BB962C8B-B14F-4D97-AF65-F5344CB8AC3E}">
        <p14:creationId xmlns:p14="http://schemas.microsoft.com/office/powerpoint/2010/main" val="12795231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5" r:id="rId1"/>
    <p:sldLayoutId id="2147483686" r:id="rId2"/>
    <p:sldLayoutId id="2147483687" r:id="rId3"/>
    <p:sldLayoutId id="2147483688" r:id="rId4"/>
    <p:sldLayoutId id="2147483689" r:id="rId5"/>
    <p:sldLayoutId id="2147483690" r:id="rId6"/>
    <p:sldLayoutId id="2147483691" r:id="rId7"/>
    <p:sldLayoutId id="2147483692" r:id="rId8"/>
    <p:sldLayoutId id="2147483693" r:id="rId9"/>
    <p:sldLayoutId id="2147483694" r:id="rId10"/>
    <p:sldLayoutId id="2147483695" r:id="rId11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10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1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4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ole tekstowe 8"/>
          <p:cNvSpPr txBox="1"/>
          <p:nvPr/>
        </p:nvSpPr>
        <p:spPr>
          <a:xfrm>
            <a:off x="336073" y="2314429"/>
            <a:ext cx="8446592" cy="1077218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pl-PL" sz="3200" b="1" dirty="0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DEKADA LUBUSKIEJ GOSPODARKI</a:t>
            </a:r>
          </a:p>
          <a:p>
            <a:r>
              <a:rPr lang="pl-PL" sz="3200" b="1" dirty="0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Wybrane dane statystyczne</a:t>
            </a:r>
          </a:p>
        </p:txBody>
      </p:sp>
      <p:sp>
        <p:nvSpPr>
          <p:cNvPr id="12" name="pole tekstowe 11"/>
          <p:cNvSpPr txBox="1"/>
          <p:nvPr/>
        </p:nvSpPr>
        <p:spPr>
          <a:xfrm>
            <a:off x="336073" y="4968389"/>
            <a:ext cx="8446592" cy="646331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b="1" dirty="0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Krystyna Motyl</a:t>
            </a:r>
            <a:endParaRPr lang="pl-PL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r>
              <a:rPr lang="pl-PL" i="1" dirty="0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Zastępca dyrektora Urzędu Statystycznego w Zielonej Górze</a:t>
            </a:r>
            <a:endParaRPr lang="pl-PL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4" name="pole tekstowe 13"/>
          <p:cNvSpPr txBox="1"/>
          <p:nvPr/>
        </p:nvSpPr>
        <p:spPr>
          <a:xfrm>
            <a:off x="336073" y="6410741"/>
            <a:ext cx="8446592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12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Zielona Góra, 27 listopada 2018 r.</a:t>
            </a:r>
            <a:endParaRPr lang="pl-PL" sz="12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11" name="Obraz 1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197687"/>
            <a:ext cx="2748910" cy="5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45565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10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Nakłady na działalność B+R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2" name="Group 4"/>
          <p:cNvGrpSpPr>
            <a:grpSpLocks noChangeAspect="1"/>
          </p:cNvGrpSpPr>
          <p:nvPr/>
        </p:nvGrpSpPr>
        <p:grpSpPr bwMode="auto">
          <a:xfrm>
            <a:off x="474301" y="1398088"/>
            <a:ext cx="3068588" cy="2856055"/>
            <a:chOff x="2532" y="1716"/>
            <a:chExt cx="1285" cy="1196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33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4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5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8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9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5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2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3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4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5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3395D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76" name="pole tekstowe 75"/>
          <p:cNvSpPr txBox="1"/>
          <p:nvPr/>
        </p:nvSpPr>
        <p:spPr>
          <a:xfrm>
            <a:off x="782373" y="4310731"/>
            <a:ext cx="14267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 mieszkańca</a:t>
            </a:r>
          </a:p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zł</a:t>
            </a:r>
          </a:p>
        </p:txBody>
      </p:sp>
      <p:sp>
        <p:nvSpPr>
          <p:cNvPr id="77" name="Rectangle 43"/>
          <p:cNvSpPr>
            <a:spLocks noChangeArrowheads="1"/>
          </p:cNvSpPr>
          <p:nvPr/>
        </p:nvSpPr>
        <p:spPr bwMode="auto">
          <a:xfrm>
            <a:off x="1252068" y="4783321"/>
            <a:ext cx="58578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1001 – 1284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1000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6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00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82 – 200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78" name="Freeform 24"/>
          <p:cNvSpPr>
            <a:spLocks noChangeAspect="1"/>
          </p:cNvSpPr>
          <p:nvPr/>
        </p:nvSpPr>
        <p:spPr bwMode="auto">
          <a:xfrm>
            <a:off x="2469748" y="4466236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AFDF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79" name="pole tekstowe 78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2016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80" name="Rectangle 34"/>
          <p:cNvSpPr>
            <a:spLocks noChangeArrowheads="1"/>
          </p:cNvSpPr>
          <p:nvPr/>
        </p:nvSpPr>
        <p:spPr bwMode="auto">
          <a:xfrm>
            <a:off x="848178" y="4974048"/>
            <a:ext cx="273050" cy="111125"/>
          </a:xfrm>
          <a:prstGeom prst="rect">
            <a:avLst/>
          </a:prstGeom>
          <a:solidFill>
            <a:srgbClr val="3395D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1" name="Rectangle 35"/>
          <p:cNvSpPr>
            <a:spLocks noChangeArrowheads="1"/>
          </p:cNvSpPr>
          <p:nvPr/>
        </p:nvSpPr>
        <p:spPr bwMode="auto">
          <a:xfrm>
            <a:off x="848178" y="4773083"/>
            <a:ext cx="273050" cy="111125"/>
          </a:xfrm>
          <a:prstGeom prst="rect">
            <a:avLst/>
          </a:prstGeom>
          <a:solidFill>
            <a:srgbClr val="007AC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2" name="Rectangle 34"/>
          <p:cNvSpPr>
            <a:spLocks noChangeArrowheads="1"/>
          </p:cNvSpPr>
          <p:nvPr/>
        </p:nvSpPr>
        <p:spPr bwMode="auto">
          <a:xfrm>
            <a:off x="848178" y="5375979"/>
            <a:ext cx="273050" cy="111125"/>
          </a:xfrm>
          <a:prstGeom prst="rect">
            <a:avLst/>
          </a:prstGeom>
          <a:solidFill>
            <a:srgbClr val="99CAE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3" name="Rectangle 35"/>
          <p:cNvSpPr>
            <a:spLocks noChangeArrowheads="1"/>
          </p:cNvSpPr>
          <p:nvPr/>
        </p:nvSpPr>
        <p:spPr bwMode="auto">
          <a:xfrm>
            <a:off x="848178" y="5175013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4" name="Rectangle 34"/>
          <p:cNvSpPr>
            <a:spLocks noChangeArrowheads="1"/>
          </p:cNvSpPr>
          <p:nvPr/>
        </p:nvSpPr>
        <p:spPr bwMode="auto">
          <a:xfrm>
            <a:off x="848178" y="5574866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aphicFrame>
        <p:nvGraphicFramePr>
          <p:cNvPr id="85" name="Wykres 8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73519374"/>
              </p:ext>
            </p:extLst>
          </p:nvPr>
        </p:nvGraphicFramePr>
        <p:xfrm>
          <a:off x="4179904" y="1405702"/>
          <a:ext cx="4572000" cy="35906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6" name="pole tekstowe 35"/>
          <p:cNvSpPr txBox="1"/>
          <p:nvPr/>
        </p:nvSpPr>
        <p:spPr>
          <a:xfrm>
            <a:off x="721253" y="2639851"/>
            <a:ext cx="18491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82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41" name="pole tekstowe 40"/>
          <p:cNvSpPr txBox="1"/>
          <p:nvPr/>
        </p:nvSpPr>
        <p:spPr>
          <a:xfrm>
            <a:off x="2925691" y="4790124"/>
            <a:ext cx="236209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467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30698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11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Współczynnik aktywności ekonomicznej ludności wg BAEL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8" name="pole tekstowe 27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Kobiety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1" name="pole tekstowe 50"/>
          <p:cNvSpPr txBox="1"/>
          <p:nvPr/>
        </p:nvSpPr>
        <p:spPr>
          <a:xfrm>
            <a:off x="4145104" y="3634620"/>
            <a:ext cx="10588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W</a:t>
            </a: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%</a:t>
            </a:r>
            <a:endParaRPr lang="pl-PL" sz="1000" dirty="0" smtClean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565232" y="4002406"/>
            <a:ext cx="58578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65,1 – 68,8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61,2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65,0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53,1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45,7 – 50,0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4" name="Group 4"/>
          <p:cNvGrpSpPr>
            <a:grpSpLocks noChangeAspect="1"/>
          </p:cNvGrpSpPr>
          <p:nvPr/>
        </p:nvGrpSpPr>
        <p:grpSpPr bwMode="auto">
          <a:xfrm>
            <a:off x="582940" y="1475647"/>
            <a:ext cx="3068588" cy="2856055"/>
            <a:chOff x="2532" y="1716"/>
            <a:chExt cx="1285" cy="1196"/>
          </a:xfrm>
          <a:solidFill>
            <a:srgbClr val="CCEBED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53" name="Freeform 24"/>
          <p:cNvSpPr>
            <a:spLocks noChangeAspect="1"/>
          </p:cNvSpPr>
          <p:nvPr/>
        </p:nvSpPr>
        <p:spPr bwMode="auto">
          <a:xfrm>
            <a:off x="2007549" y="4545031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CCEBED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54" name="pole tekstowe 53"/>
          <p:cNvSpPr txBox="1"/>
          <p:nvPr/>
        </p:nvSpPr>
        <p:spPr>
          <a:xfrm>
            <a:off x="6377770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Mężczyźni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0" name="Rectangle 34"/>
          <p:cNvSpPr>
            <a:spLocks noChangeArrowheads="1"/>
          </p:cNvSpPr>
          <p:nvPr/>
        </p:nvSpPr>
        <p:spPr bwMode="auto">
          <a:xfrm>
            <a:off x="4224713" y="4202873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1" name="Rectangle 35"/>
          <p:cNvSpPr>
            <a:spLocks noChangeArrowheads="1"/>
          </p:cNvSpPr>
          <p:nvPr/>
        </p:nvSpPr>
        <p:spPr bwMode="auto">
          <a:xfrm>
            <a:off x="4224713" y="4001908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2" name="Rectangle 34"/>
          <p:cNvSpPr>
            <a:spLocks noChangeArrowheads="1"/>
          </p:cNvSpPr>
          <p:nvPr/>
        </p:nvSpPr>
        <p:spPr bwMode="auto">
          <a:xfrm>
            <a:off x="4224713" y="4604804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4" name="Rectangle 34"/>
          <p:cNvSpPr>
            <a:spLocks noChangeArrowheads="1"/>
          </p:cNvSpPr>
          <p:nvPr/>
        </p:nvSpPr>
        <p:spPr bwMode="auto">
          <a:xfrm>
            <a:off x="4224713" y="4803691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5" name="pole tekstowe 64"/>
          <p:cNvSpPr txBox="1"/>
          <p:nvPr/>
        </p:nvSpPr>
        <p:spPr>
          <a:xfrm>
            <a:off x="3721748" y="112108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II kwartał 2108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66" name="Group 4"/>
          <p:cNvGrpSpPr>
            <a:grpSpLocks noChangeAspect="1"/>
          </p:cNvGrpSpPr>
          <p:nvPr/>
        </p:nvGrpSpPr>
        <p:grpSpPr bwMode="auto">
          <a:xfrm>
            <a:off x="5350719" y="1465185"/>
            <a:ext cx="3068588" cy="2856055"/>
            <a:chOff x="2532" y="1716"/>
            <a:chExt cx="1285" cy="1196"/>
          </a:xfrm>
          <a:solidFill>
            <a:srgbClr val="66C2CA"/>
          </a:solidFill>
        </p:grpSpPr>
        <p:sp>
          <p:nvSpPr>
            <p:cNvPr id="67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8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9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0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2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3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4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5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6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7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8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9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0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1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2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3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grpFill/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84" name="Freeform 24"/>
          <p:cNvSpPr>
            <a:spLocks noChangeAspect="1"/>
          </p:cNvSpPr>
          <p:nvPr/>
        </p:nvSpPr>
        <p:spPr bwMode="auto">
          <a:xfrm>
            <a:off x="6775328" y="4534569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C2CA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85" name="pole tekstowe 84"/>
          <p:cNvSpPr txBox="1"/>
          <p:nvPr/>
        </p:nvSpPr>
        <p:spPr>
          <a:xfrm>
            <a:off x="4767446" y="4358583"/>
            <a:ext cx="338554" cy="24622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…</a:t>
            </a:r>
          </a:p>
        </p:txBody>
      </p:sp>
      <p:sp>
        <p:nvSpPr>
          <p:cNvPr id="55" name="pole tekstowe 54"/>
          <p:cNvSpPr txBox="1"/>
          <p:nvPr/>
        </p:nvSpPr>
        <p:spPr>
          <a:xfrm>
            <a:off x="5545634" y="2636503"/>
            <a:ext cx="266667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64,5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6" name="pole tekstowe 55"/>
          <p:cNvSpPr txBox="1"/>
          <p:nvPr/>
        </p:nvSpPr>
        <p:spPr>
          <a:xfrm>
            <a:off x="2425936" y="4888031"/>
            <a:ext cx="273079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48,8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7" name="pole tekstowe 56"/>
          <p:cNvSpPr txBox="1"/>
          <p:nvPr/>
        </p:nvSpPr>
        <p:spPr>
          <a:xfrm>
            <a:off x="797898" y="2646965"/>
            <a:ext cx="26025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46,7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8" name="pole tekstowe 57"/>
          <p:cNvSpPr txBox="1"/>
          <p:nvPr/>
        </p:nvSpPr>
        <p:spPr>
          <a:xfrm>
            <a:off x="7208326" y="4888031"/>
            <a:ext cx="26987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64,9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42344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12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Stopa bezrobocia wg BAEL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8" name="pole tekstowe 27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Kobiety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4" name="Group 4"/>
          <p:cNvGrpSpPr>
            <a:grpSpLocks noChangeAspect="1"/>
          </p:cNvGrpSpPr>
          <p:nvPr/>
        </p:nvGrpSpPr>
        <p:grpSpPr bwMode="auto">
          <a:xfrm>
            <a:off x="5218316" y="1398088"/>
            <a:ext cx="3068588" cy="2856055"/>
            <a:chOff x="2532" y="1716"/>
            <a:chExt cx="1285" cy="1196"/>
          </a:xfrm>
          <a:solidFill>
            <a:srgbClr val="CCEBED"/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51" name="pole tekstowe 50"/>
          <p:cNvSpPr txBox="1"/>
          <p:nvPr/>
        </p:nvSpPr>
        <p:spPr>
          <a:xfrm>
            <a:off x="4145104" y="3634620"/>
            <a:ext cx="10588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W</a:t>
            </a: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%</a:t>
            </a:r>
            <a:endParaRPr lang="pl-PL" sz="1000" dirty="0" smtClean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596134" y="4002406"/>
            <a:ext cx="464351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6,1 – 7,4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6,0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4,0 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1,2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3" name="Freeform 24"/>
          <p:cNvSpPr>
            <a:spLocks noChangeAspect="1"/>
          </p:cNvSpPr>
          <p:nvPr/>
        </p:nvSpPr>
        <p:spPr bwMode="auto">
          <a:xfrm>
            <a:off x="6642925" y="4467472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99CAE9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54" name="pole tekstowe 53"/>
          <p:cNvSpPr txBox="1"/>
          <p:nvPr/>
        </p:nvSpPr>
        <p:spPr>
          <a:xfrm>
            <a:off x="6377770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Mężczyźni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5" name="pole tekstowe 64"/>
          <p:cNvSpPr txBox="1"/>
          <p:nvPr/>
        </p:nvSpPr>
        <p:spPr>
          <a:xfrm>
            <a:off x="3721748" y="112108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II kwartał 2108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66" name="Group 4"/>
          <p:cNvGrpSpPr>
            <a:grpSpLocks noChangeAspect="1"/>
          </p:cNvGrpSpPr>
          <p:nvPr/>
        </p:nvGrpSpPr>
        <p:grpSpPr bwMode="auto">
          <a:xfrm>
            <a:off x="579358" y="1398088"/>
            <a:ext cx="3068588" cy="2856055"/>
            <a:chOff x="2532" y="1716"/>
            <a:chExt cx="1285" cy="1196"/>
          </a:xfrm>
          <a:solidFill>
            <a:srgbClr val="66C2CA"/>
          </a:solidFill>
        </p:grpSpPr>
        <p:sp>
          <p:nvSpPr>
            <p:cNvPr id="67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8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9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0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2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3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4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5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6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7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8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9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0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1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2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3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84" name="Freeform 24"/>
          <p:cNvSpPr>
            <a:spLocks noChangeAspect="1"/>
          </p:cNvSpPr>
          <p:nvPr/>
        </p:nvSpPr>
        <p:spPr bwMode="auto">
          <a:xfrm>
            <a:off x="2003967" y="4467472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99CAE9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55" name="Rectangle 34"/>
          <p:cNvSpPr>
            <a:spLocks noChangeArrowheads="1"/>
          </p:cNvSpPr>
          <p:nvPr/>
        </p:nvSpPr>
        <p:spPr bwMode="auto">
          <a:xfrm>
            <a:off x="4231317" y="4002406"/>
            <a:ext cx="273050" cy="111125"/>
          </a:xfrm>
          <a:prstGeom prst="rect">
            <a:avLst/>
          </a:prstGeom>
          <a:solidFill>
            <a:srgbClr val="007AC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7" name="Rectangle 34"/>
          <p:cNvSpPr>
            <a:spLocks noChangeArrowheads="1"/>
          </p:cNvSpPr>
          <p:nvPr/>
        </p:nvSpPr>
        <p:spPr bwMode="auto">
          <a:xfrm>
            <a:off x="4231317" y="4404337"/>
            <a:ext cx="273050" cy="111125"/>
          </a:xfrm>
          <a:prstGeom prst="rect">
            <a:avLst/>
          </a:prstGeom>
          <a:solidFill>
            <a:srgbClr val="99CAE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8" name="Rectangle 35"/>
          <p:cNvSpPr>
            <a:spLocks noChangeArrowheads="1"/>
          </p:cNvSpPr>
          <p:nvPr/>
        </p:nvSpPr>
        <p:spPr bwMode="auto">
          <a:xfrm>
            <a:off x="4231317" y="4203371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9" name="Rectangle 34"/>
          <p:cNvSpPr>
            <a:spLocks noChangeArrowheads="1"/>
          </p:cNvSpPr>
          <p:nvPr/>
        </p:nvSpPr>
        <p:spPr bwMode="auto">
          <a:xfrm>
            <a:off x="4231317" y="4603224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6" name="pole tekstowe 55"/>
          <p:cNvSpPr txBox="1"/>
          <p:nvPr/>
        </p:nvSpPr>
        <p:spPr>
          <a:xfrm>
            <a:off x="5440393" y="2618363"/>
            <a:ext cx="20735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3,6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0" name="pole tekstowe 59"/>
          <p:cNvSpPr txBox="1"/>
          <p:nvPr/>
        </p:nvSpPr>
        <p:spPr>
          <a:xfrm>
            <a:off x="2445786" y="4799719"/>
            <a:ext cx="20735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3,4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2" name="pole tekstowe 61"/>
          <p:cNvSpPr txBox="1"/>
          <p:nvPr/>
        </p:nvSpPr>
        <p:spPr>
          <a:xfrm>
            <a:off x="7078464" y="4799719"/>
            <a:ext cx="197738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3,7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1" name="pole tekstowe 60"/>
          <p:cNvSpPr txBox="1"/>
          <p:nvPr/>
        </p:nvSpPr>
        <p:spPr>
          <a:xfrm>
            <a:off x="824896" y="2596868"/>
            <a:ext cx="197737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>
                <a:latin typeface="Fira Sans" panose="020B0503050000020004" pitchFamily="34" charset="0"/>
                <a:ea typeface="Fira Sans" panose="020B0503050000020004" pitchFamily="34" charset="0"/>
              </a:rPr>
              <a:t>2</a:t>
            </a:r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,1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42692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13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Wskaźnik zatrudnienia wg BAEL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8" name="pole tekstowe 27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Kobiety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1" name="pole tekstowe 50"/>
          <p:cNvSpPr txBox="1"/>
          <p:nvPr/>
        </p:nvSpPr>
        <p:spPr>
          <a:xfrm>
            <a:off x="4145104" y="3634620"/>
            <a:ext cx="10588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W</a:t>
            </a: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%</a:t>
            </a:r>
            <a:endParaRPr lang="pl-PL" sz="1000" dirty="0" smtClean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4565232" y="4002406"/>
            <a:ext cx="58578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62,1 – 66,8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58,7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62,0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51,4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43,3 – 48,0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4" name="Group 4"/>
          <p:cNvGrpSpPr>
            <a:grpSpLocks noChangeAspect="1"/>
          </p:cNvGrpSpPr>
          <p:nvPr/>
        </p:nvGrpSpPr>
        <p:grpSpPr bwMode="auto">
          <a:xfrm>
            <a:off x="582940" y="1475647"/>
            <a:ext cx="3068588" cy="2856055"/>
            <a:chOff x="2532" y="1716"/>
            <a:chExt cx="1285" cy="1196"/>
          </a:xfrm>
          <a:solidFill>
            <a:schemeClr val="accent3">
              <a:lumMod val="20000"/>
              <a:lumOff val="80000"/>
            </a:schemeClr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53" name="Freeform 24"/>
          <p:cNvSpPr>
            <a:spLocks noChangeAspect="1"/>
          </p:cNvSpPr>
          <p:nvPr/>
        </p:nvSpPr>
        <p:spPr bwMode="auto">
          <a:xfrm>
            <a:off x="2007549" y="4545031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CCEBED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54" name="pole tekstowe 53"/>
          <p:cNvSpPr txBox="1"/>
          <p:nvPr/>
        </p:nvSpPr>
        <p:spPr>
          <a:xfrm>
            <a:off x="6377770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Mężczyźni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0" name="Rectangle 34"/>
          <p:cNvSpPr>
            <a:spLocks noChangeArrowheads="1"/>
          </p:cNvSpPr>
          <p:nvPr/>
        </p:nvSpPr>
        <p:spPr bwMode="auto">
          <a:xfrm>
            <a:off x="4224713" y="4202873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1" name="Rectangle 35"/>
          <p:cNvSpPr>
            <a:spLocks noChangeArrowheads="1"/>
          </p:cNvSpPr>
          <p:nvPr/>
        </p:nvSpPr>
        <p:spPr bwMode="auto">
          <a:xfrm>
            <a:off x="4224713" y="4001908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2" name="Rectangle 34"/>
          <p:cNvSpPr>
            <a:spLocks noChangeArrowheads="1"/>
          </p:cNvSpPr>
          <p:nvPr/>
        </p:nvSpPr>
        <p:spPr bwMode="auto">
          <a:xfrm>
            <a:off x="4224713" y="4604804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4" name="Rectangle 34"/>
          <p:cNvSpPr>
            <a:spLocks noChangeArrowheads="1"/>
          </p:cNvSpPr>
          <p:nvPr/>
        </p:nvSpPr>
        <p:spPr bwMode="auto">
          <a:xfrm>
            <a:off x="4224713" y="4803691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5" name="pole tekstowe 64"/>
          <p:cNvSpPr txBox="1"/>
          <p:nvPr/>
        </p:nvSpPr>
        <p:spPr>
          <a:xfrm>
            <a:off x="3721748" y="112108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II kwartał 2108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66" name="Group 4"/>
          <p:cNvGrpSpPr>
            <a:grpSpLocks noChangeAspect="1"/>
          </p:cNvGrpSpPr>
          <p:nvPr/>
        </p:nvGrpSpPr>
        <p:grpSpPr bwMode="auto">
          <a:xfrm>
            <a:off x="5350719" y="1465185"/>
            <a:ext cx="3068588" cy="2856055"/>
            <a:chOff x="2532" y="1716"/>
            <a:chExt cx="1285" cy="1196"/>
          </a:xfrm>
          <a:solidFill>
            <a:schemeClr val="accent3">
              <a:lumMod val="20000"/>
              <a:lumOff val="80000"/>
            </a:schemeClr>
          </a:solidFill>
        </p:grpSpPr>
        <p:sp>
          <p:nvSpPr>
            <p:cNvPr id="67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8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9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0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2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3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4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5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6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7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8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9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0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1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2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3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84" name="Freeform 24"/>
          <p:cNvSpPr>
            <a:spLocks noChangeAspect="1"/>
          </p:cNvSpPr>
          <p:nvPr/>
        </p:nvSpPr>
        <p:spPr bwMode="auto">
          <a:xfrm>
            <a:off x="6775328" y="4534569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009AA6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85" name="pole tekstowe 84"/>
          <p:cNvSpPr txBox="1"/>
          <p:nvPr/>
        </p:nvSpPr>
        <p:spPr>
          <a:xfrm>
            <a:off x="4767446" y="4358583"/>
            <a:ext cx="338554" cy="24622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…</a:t>
            </a:r>
          </a:p>
        </p:txBody>
      </p:sp>
      <p:sp>
        <p:nvSpPr>
          <p:cNvPr id="55" name="pole tekstowe 54"/>
          <p:cNvSpPr txBox="1"/>
          <p:nvPr/>
        </p:nvSpPr>
        <p:spPr>
          <a:xfrm>
            <a:off x="5552280" y="2703084"/>
            <a:ext cx="25544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62,1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6" name="pole tekstowe 55"/>
          <p:cNvSpPr txBox="1"/>
          <p:nvPr/>
        </p:nvSpPr>
        <p:spPr>
          <a:xfrm>
            <a:off x="768432" y="2703084"/>
            <a:ext cx="268269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45,8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7" name="pole tekstowe 56"/>
          <p:cNvSpPr txBox="1"/>
          <p:nvPr/>
        </p:nvSpPr>
        <p:spPr>
          <a:xfrm>
            <a:off x="2427727" y="4904658"/>
            <a:ext cx="250637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47,1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8" name="pole tekstowe 57"/>
          <p:cNvSpPr txBox="1"/>
          <p:nvPr/>
        </p:nvSpPr>
        <p:spPr>
          <a:xfrm>
            <a:off x="7189896" y="4899375"/>
            <a:ext cx="261857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62,5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5509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14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Wynagrodzenia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4" name="Group 4"/>
          <p:cNvGrpSpPr>
            <a:grpSpLocks noChangeAspect="1"/>
          </p:cNvGrpSpPr>
          <p:nvPr/>
        </p:nvGrpSpPr>
        <p:grpSpPr bwMode="auto">
          <a:xfrm>
            <a:off x="1609368" y="1171753"/>
            <a:ext cx="2268900" cy="2111754"/>
            <a:chOff x="2532" y="1716"/>
            <a:chExt cx="1285" cy="1196"/>
          </a:xfrm>
          <a:solidFill>
            <a:schemeClr val="accent3">
              <a:lumMod val="40000"/>
              <a:lumOff val="60000"/>
            </a:schemeClr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51" name="pole tekstowe 50"/>
          <p:cNvSpPr txBox="1"/>
          <p:nvPr/>
        </p:nvSpPr>
        <p:spPr>
          <a:xfrm>
            <a:off x="673532" y="2459095"/>
            <a:ext cx="10588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W</a:t>
            </a: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zł</a:t>
            </a: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1124562" y="2826881"/>
            <a:ext cx="607854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5001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5524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4501 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5000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4001 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4500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3803 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3" name="Freeform 24"/>
          <p:cNvSpPr>
            <a:spLocks noChangeAspect="1"/>
          </p:cNvSpPr>
          <p:nvPr/>
        </p:nvSpPr>
        <p:spPr bwMode="auto">
          <a:xfrm>
            <a:off x="556071" y="1398499"/>
            <a:ext cx="843153" cy="781156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AFDF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54" name="pole tekstowe 53"/>
          <p:cNvSpPr txBox="1"/>
          <p:nvPr/>
        </p:nvSpPr>
        <p:spPr>
          <a:xfrm>
            <a:off x="2478039" y="979808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2017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5" name="Rectangle 34"/>
          <p:cNvSpPr>
            <a:spLocks noChangeArrowheads="1"/>
          </p:cNvSpPr>
          <p:nvPr/>
        </p:nvSpPr>
        <p:spPr bwMode="auto">
          <a:xfrm>
            <a:off x="759745" y="2826881"/>
            <a:ext cx="273050" cy="111125"/>
          </a:xfrm>
          <a:prstGeom prst="rect">
            <a:avLst/>
          </a:prstGeom>
          <a:solidFill>
            <a:srgbClr val="007AC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7" name="Rectangle 34"/>
          <p:cNvSpPr>
            <a:spLocks noChangeArrowheads="1"/>
          </p:cNvSpPr>
          <p:nvPr/>
        </p:nvSpPr>
        <p:spPr bwMode="auto">
          <a:xfrm>
            <a:off x="759745" y="3228812"/>
            <a:ext cx="273050" cy="111125"/>
          </a:xfrm>
          <a:prstGeom prst="rect">
            <a:avLst/>
          </a:prstGeom>
          <a:solidFill>
            <a:srgbClr val="99CAE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8" name="Rectangle 35"/>
          <p:cNvSpPr>
            <a:spLocks noChangeArrowheads="1"/>
          </p:cNvSpPr>
          <p:nvPr/>
        </p:nvSpPr>
        <p:spPr bwMode="auto">
          <a:xfrm>
            <a:off x="759745" y="3027846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9" name="Rectangle 34"/>
          <p:cNvSpPr>
            <a:spLocks noChangeArrowheads="1"/>
          </p:cNvSpPr>
          <p:nvPr/>
        </p:nvSpPr>
        <p:spPr bwMode="auto">
          <a:xfrm>
            <a:off x="759745" y="3427699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pSp>
        <p:nvGrpSpPr>
          <p:cNvPr id="56" name="Group 4"/>
          <p:cNvGrpSpPr>
            <a:grpSpLocks noChangeAspect="1"/>
          </p:cNvGrpSpPr>
          <p:nvPr/>
        </p:nvGrpSpPr>
        <p:grpSpPr bwMode="auto">
          <a:xfrm>
            <a:off x="5897315" y="1171753"/>
            <a:ext cx="2268900" cy="2111754"/>
            <a:chOff x="2532" y="1716"/>
            <a:chExt cx="1285" cy="1196"/>
          </a:xfrm>
          <a:solidFill>
            <a:srgbClr val="CCEBED"/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98" name="pole tekstowe 97"/>
          <p:cNvSpPr txBox="1"/>
          <p:nvPr/>
        </p:nvSpPr>
        <p:spPr>
          <a:xfrm>
            <a:off x="5104428" y="2450106"/>
            <a:ext cx="10588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W</a:t>
            </a: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%</a:t>
            </a:r>
          </a:p>
        </p:txBody>
      </p:sp>
      <p:sp>
        <p:nvSpPr>
          <p:cNvPr id="99" name="Rectangle 43"/>
          <p:cNvSpPr>
            <a:spLocks noChangeArrowheads="1"/>
          </p:cNvSpPr>
          <p:nvPr/>
        </p:nvSpPr>
        <p:spPr bwMode="auto">
          <a:xfrm>
            <a:off x="5555458" y="2817892"/>
            <a:ext cx="464351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111 – 122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100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110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90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99 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84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89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01" name="pole tekstowe 100"/>
          <p:cNvSpPr txBox="1"/>
          <p:nvPr/>
        </p:nvSpPr>
        <p:spPr>
          <a:xfrm>
            <a:off x="6765986" y="979808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Polska=100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06" name="Rectangle 34"/>
          <p:cNvSpPr>
            <a:spLocks noChangeArrowheads="1"/>
          </p:cNvSpPr>
          <p:nvPr/>
        </p:nvSpPr>
        <p:spPr bwMode="auto">
          <a:xfrm>
            <a:off x="5190641" y="3017391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7" name="Rectangle 35"/>
          <p:cNvSpPr>
            <a:spLocks noChangeArrowheads="1"/>
          </p:cNvSpPr>
          <p:nvPr/>
        </p:nvSpPr>
        <p:spPr bwMode="auto">
          <a:xfrm>
            <a:off x="5190641" y="2816426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8" name="Rectangle 34"/>
          <p:cNvSpPr>
            <a:spLocks noChangeArrowheads="1"/>
          </p:cNvSpPr>
          <p:nvPr/>
        </p:nvSpPr>
        <p:spPr bwMode="auto">
          <a:xfrm>
            <a:off x="5190641" y="3419322"/>
            <a:ext cx="273050" cy="111125"/>
          </a:xfrm>
          <a:prstGeom prst="rect">
            <a:avLst/>
          </a:prstGeom>
          <a:solidFill>
            <a:srgbClr val="F9DD9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9" name="Rectangle 35"/>
          <p:cNvSpPr>
            <a:spLocks noChangeArrowheads="1"/>
          </p:cNvSpPr>
          <p:nvPr/>
        </p:nvSpPr>
        <p:spPr bwMode="auto">
          <a:xfrm>
            <a:off x="5190641" y="3218356"/>
            <a:ext cx="273050" cy="111125"/>
          </a:xfrm>
          <a:prstGeom prst="rect">
            <a:avLst/>
          </a:prstGeom>
          <a:solidFill>
            <a:srgbClr val="FCEECC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aphicFrame>
        <p:nvGraphicFramePr>
          <p:cNvPr id="118" name="Wykres 11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40638414"/>
              </p:ext>
            </p:extLst>
          </p:nvPr>
        </p:nvGraphicFramePr>
        <p:xfrm>
          <a:off x="759746" y="3894358"/>
          <a:ext cx="7316420" cy="19946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63" name="pole tekstowe 62"/>
          <p:cNvSpPr txBox="1"/>
          <p:nvPr/>
        </p:nvSpPr>
        <p:spPr>
          <a:xfrm>
            <a:off x="6058487" y="2037907"/>
            <a:ext cx="18010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87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5" name="pole tekstowe 64"/>
          <p:cNvSpPr txBox="1"/>
          <p:nvPr/>
        </p:nvSpPr>
        <p:spPr>
          <a:xfrm>
            <a:off x="1705104" y="2061629"/>
            <a:ext cx="28590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3951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6" name="pole tekstowe 65"/>
          <p:cNvSpPr txBox="1"/>
          <p:nvPr/>
        </p:nvSpPr>
        <p:spPr>
          <a:xfrm>
            <a:off x="791699" y="1647542"/>
            <a:ext cx="297124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4528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52097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15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PKB na 1 mieszkańca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4" name="Group 4"/>
          <p:cNvGrpSpPr>
            <a:grpSpLocks noChangeAspect="1"/>
          </p:cNvGrpSpPr>
          <p:nvPr/>
        </p:nvGrpSpPr>
        <p:grpSpPr bwMode="auto">
          <a:xfrm>
            <a:off x="1699986" y="1171753"/>
            <a:ext cx="2268900" cy="2111754"/>
            <a:chOff x="2532" y="1716"/>
            <a:chExt cx="1285" cy="1196"/>
          </a:xfrm>
          <a:solidFill>
            <a:schemeClr val="accent3">
              <a:lumMod val="40000"/>
              <a:lumOff val="60000"/>
            </a:schemeClr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51" name="pole tekstowe 50"/>
          <p:cNvSpPr txBox="1"/>
          <p:nvPr/>
        </p:nvSpPr>
        <p:spPr>
          <a:xfrm>
            <a:off x="525247" y="2640331"/>
            <a:ext cx="13772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cenach bieżących</a:t>
            </a:r>
            <a:b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</a:b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tys. zł</a:t>
            </a: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976278" y="3008117"/>
            <a:ext cx="607854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77,0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60,0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50,0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33,3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3" name="Freeform 24"/>
          <p:cNvSpPr>
            <a:spLocks noChangeAspect="1"/>
          </p:cNvSpPr>
          <p:nvPr/>
        </p:nvSpPr>
        <p:spPr bwMode="auto">
          <a:xfrm>
            <a:off x="646689" y="1398499"/>
            <a:ext cx="843153" cy="781156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99D7DB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54" name="pole tekstowe 53"/>
          <p:cNvSpPr txBox="1"/>
          <p:nvPr/>
        </p:nvSpPr>
        <p:spPr>
          <a:xfrm>
            <a:off x="2568657" y="979808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2016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5" name="Rectangle 34"/>
          <p:cNvSpPr>
            <a:spLocks noChangeArrowheads="1"/>
          </p:cNvSpPr>
          <p:nvPr/>
        </p:nvSpPr>
        <p:spPr bwMode="auto">
          <a:xfrm>
            <a:off x="611461" y="3008117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7" name="Rectangle 34"/>
          <p:cNvSpPr>
            <a:spLocks noChangeArrowheads="1"/>
          </p:cNvSpPr>
          <p:nvPr/>
        </p:nvSpPr>
        <p:spPr bwMode="auto">
          <a:xfrm>
            <a:off x="611461" y="3410048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8" name="Rectangle 35"/>
          <p:cNvSpPr>
            <a:spLocks noChangeArrowheads="1"/>
          </p:cNvSpPr>
          <p:nvPr/>
        </p:nvSpPr>
        <p:spPr bwMode="auto">
          <a:xfrm>
            <a:off x="611461" y="3209082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9" name="Rectangle 34"/>
          <p:cNvSpPr>
            <a:spLocks noChangeArrowheads="1"/>
          </p:cNvSpPr>
          <p:nvPr/>
        </p:nvSpPr>
        <p:spPr bwMode="auto">
          <a:xfrm>
            <a:off x="611461" y="3608935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pSp>
        <p:nvGrpSpPr>
          <p:cNvPr id="56" name="Group 4"/>
          <p:cNvGrpSpPr>
            <a:grpSpLocks noChangeAspect="1"/>
          </p:cNvGrpSpPr>
          <p:nvPr/>
        </p:nvGrpSpPr>
        <p:grpSpPr bwMode="auto">
          <a:xfrm>
            <a:off x="5930267" y="1171753"/>
            <a:ext cx="2268900" cy="2111754"/>
            <a:chOff x="2532" y="1716"/>
            <a:chExt cx="1285" cy="1196"/>
          </a:xfrm>
          <a:solidFill>
            <a:srgbClr val="CCEBED"/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98" name="pole tekstowe 97"/>
          <p:cNvSpPr txBox="1"/>
          <p:nvPr/>
        </p:nvSpPr>
        <p:spPr>
          <a:xfrm>
            <a:off x="4873289" y="2640331"/>
            <a:ext cx="13508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cenach bieżących</a:t>
            </a:r>
            <a:b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</a:b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%</a:t>
            </a:r>
          </a:p>
        </p:txBody>
      </p:sp>
      <p:sp>
        <p:nvSpPr>
          <p:cNvPr id="99" name="Rectangle 43"/>
          <p:cNvSpPr>
            <a:spLocks noChangeArrowheads="1"/>
          </p:cNvSpPr>
          <p:nvPr/>
        </p:nvSpPr>
        <p:spPr bwMode="auto">
          <a:xfrm>
            <a:off x="5324320" y="3008117"/>
            <a:ext cx="585355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120,1 – 159,2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100,0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120,0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99,9 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68,9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80,0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01" name="pole tekstowe 100"/>
          <p:cNvSpPr txBox="1"/>
          <p:nvPr/>
        </p:nvSpPr>
        <p:spPr>
          <a:xfrm>
            <a:off x="6798938" y="979808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Polska=100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06" name="Rectangle 34"/>
          <p:cNvSpPr>
            <a:spLocks noChangeArrowheads="1"/>
          </p:cNvSpPr>
          <p:nvPr/>
        </p:nvSpPr>
        <p:spPr bwMode="auto">
          <a:xfrm>
            <a:off x="4959503" y="3207616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7" name="Rectangle 35"/>
          <p:cNvSpPr>
            <a:spLocks noChangeArrowheads="1"/>
          </p:cNvSpPr>
          <p:nvPr/>
        </p:nvSpPr>
        <p:spPr bwMode="auto">
          <a:xfrm>
            <a:off x="4959503" y="3006651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8" name="Rectangle 34"/>
          <p:cNvSpPr>
            <a:spLocks noChangeArrowheads="1"/>
          </p:cNvSpPr>
          <p:nvPr/>
        </p:nvSpPr>
        <p:spPr bwMode="auto">
          <a:xfrm>
            <a:off x="4959503" y="3609547"/>
            <a:ext cx="273050" cy="111125"/>
          </a:xfrm>
          <a:prstGeom prst="rect">
            <a:avLst/>
          </a:prstGeom>
          <a:solidFill>
            <a:srgbClr val="F9DD9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9" name="Rectangle 35"/>
          <p:cNvSpPr>
            <a:spLocks noChangeArrowheads="1"/>
          </p:cNvSpPr>
          <p:nvPr/>
        </p:nvSpPr>
        <p:spPr bwMode="auto">
          <a:xfrm>
            <a:off x="4959503" y="3408581"/>
            <a:ext cx="273050" cy="111125"/>
          </a:xfrm>
          <a:prstGeom prst="rect">
            <a:avLst/>
          </a:prstGeom>
          <a:solidFill>
            <a:srgbClr val="FCEECC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3" name="pole tekstowe 62"/>
          <p:cNvSpPr txBox="1"/>
          <p:nvPr/>
        </p:nvSpPr>
        <p:spPr>
          <a:xfrm>
            <a:off x="6044953" y="2037907"/>
            <a:ext cx="273079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84,0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5" name="pole tekstowe 64"/>
          <p:cNvSpPr txBox="1"/>
          <p:nvPr/>
        </p:nvSpPr>
        <p:spPr>
          <a:xfrm>
            <a:off x="1802936" y="2061629"/>
            <a:ext cx="271476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40,6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6" name="pole tekstowe 65"/>
          <p:cNvSpPr txBox="1"/>
          <p:nvPr/>
        </p:nvSpPr>
        <p:spPr>
          <a:xfrm>
            <a:off x="895141" y="1647542"/>
            <a:ext cx="271476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48,4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7" name="pole tekstowe 66"/>
          <p:cNvSpPr txBox="1"/>
          <p:nvPr/>
        </p:nvSpPr>
        <p:spPr>
          <a:xfrm>
            <a:off x="7952978" y="5685452"/>
            <a:ext cx="123423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6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a</a:t>
            </a:r>
            <a:endParaRPr lang="pl-PL" sz="6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8" name="pole tekstowe 67"/>
          <p:cNvSpPr txBox="1"/>
          <p:nvPr/>
        </p:nvSpPr>
        <p:spPr>
          <a:xfrm>
            <a:off x="7115634" y="6077283"/>
            <a:ext cx="142675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a Szacunki wstępne.</a:t>
            </a:r>
            <a:endParaRPr 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9" name="pole tekstowe 68"/>
          <p:cNvSpPr txBox="1"/>
          <p:nvPr/>
        </p:nvSpPr>
        <p:spPr>
          <a:xfrm>
            <a:off x="3476436" y="996904"/>
            <a:ext cx="123423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6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a</a:t>
            </a:r>
            <a:endParaRPr lang="pl-PL" sz="6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aphicFrame>
        <p:nvGraphicFramePr>
          <p:cNvPr id="79" name="Wykres 7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66819719"/>
              </p:ext>
            </p:extLst>
          </p:nvPr>
        </p:nvGraphicFramePr>
        <p:xfrm>
          <a:off x="1227438" y="3970638"/>
          <a:ext cx="7076303" cy="19751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8310043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ole tekstowe 9"/>
          <p:cNvSpPr txBox="1"/>
          <p:nvPr/>
        </p:nvSpPr>
        <p:spPr>
          <a:xfrm>
            <a:off x="453083" y="2980389"/>
            <a:ext cx="6985686" cy="46166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24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Więcej informacji: </a:t>
            </a:r>
            <a:r>
              <a:rPr lang="pl-PL" sz="24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zielonagora.stat.gov.pl</a:t>
            </a:r>
            <a:endParaRPr lang="pl-PL" sz="24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2" name="pole tekstowe 11"/>
          <p:cNvSpPr txBox="1"/>
          <p:nvPr/>
        </p:nvSpPr>
        <p:spPr>
          <a:xfrm>
            <a:off x="336073" y="4968389"/>
            <a:ext cx="8446592" cy="707886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20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Krystyna Motyl</a:t>
            </a:r>
            <a:endParaRPr lang="pl-PL" sz="20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r>
              <a:rPr lang="pl-PL" sz="2000" i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Zastępca dyrektora </a:t>
            </a:r>
            <a:r>
              <a:rPr lang="pl-PL" sz="2000" i="1" dirty="0">
                <a:latin typeface="Fira Sans" panose="020B0503050000020004" pitchFamily="34" charset="0"/>
                <a:ea typeface="Fira Sans" panose="020B0503050000020004" pitchFamily="34" charset="0"/>
              </a:rPr>
              <a:t>Urzędu Statystycznego w Zielonej Górze</a:t>
            </a:r>
            <a:endParaRPr lang="pl-PL" sz="2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4" name="pole tekstowe 13"/>
          <p:cNvSpPr txBox="1"/>
          <p:nvPr/>
        </p:nvSpPr>
        <p:spPr>
          <a:xfrm>
            <a:off x="336073" y="6410741"/>
            <a:ext cx="8446592" cy="276999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lstStyle/>
          <a:p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Zielona Góra, </a:t>
            </a:r>
            <a:r>
              <a:rPr lang="pl-PL" sz="12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27 listopada </a:t>
            </a:r>
            <a:r>
              <a:rPr lang="pl-PL" sz="1200" dirty="0">
                <a:latin typeface="Fira Sans" panose="020B0503050000020004" pitchFamily="34" charset="0"/>
                <a:ea typeface="Fira Sans" panose="020B0503050000020004" pitchFamily="34" charset="0"/>
              </a:rPr>
              <a:t>2018 r.</a:t>
            </a:r>
          </a:p>
        </p:txBody>
      </p:sp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4" name="Symbol zastępczy numeru slajdu 23"/>
          <p:cNvSpPr>
            <a:spLocks noGrp="1"/>
          </p:cNvSpPr>
          <p:nvPr>
            <p:ph type="sldNum" sz="quarter" idx="12"/>
          </p:nvPr>
        </p:nvSpPr>
        <p:spPr>
          <a:xfrm>
            <a:off x="8770946" y="6412157"/>
            <a:ext cx="361950" cy="249252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16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8" name="Obraz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197687"/>
            <a:ext cx="2748910" cy="5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84966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2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Ludność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4" name="Group 4"/>
          <p:cNvGrpSpPr>
            <a:grpSpLocks noChangeAspect="1"/>
          </p:cNvGrpSpPr>
          <p:nvPr/>
        </p:nvGrpSpPr>
        <p:grpSpPr bwMode="auto">
          <a:xfrm>
            <a:off x="1008007" y="1171753"/>
            <a:ext cx="2268900" cy="2111754"/>
            <a:chOff x="2532" y="1716"/>
            <a:chExt cx="1285" cy="1196"/>
          </a:xfrm>
          <a:solidFill>
            <a:schemeClr val="accent3">
              <a:lumMod val="40000"/>
              <a:lumOff val="60000"/>
            </a:schemeClr>
          </a:solidFill>
        </p:grpSpPr>
        <p:sp>
          <p:nvSpPr>
            <p:cNvPr id="35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6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2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5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6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7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8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9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0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51" name="pole tekstowe 50"/>
          <p:cNvSpPr txBox="1"/>
          <p:nvPr/>
        </p:nvSpPr>
        <p:spPr>
          <a:xfrm>
            <a:off x="333841" y="2503591"/>
            <a:ext cx="10588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%</a:t>
            </a:r>
          </a:p>
        </p:txBody>
      </p:sp>
      <p:sp>
        <p:nvSpPr>
          <p:cNvPr id="52" name="Rectangle 43"/>
          <p:cNvSpPr>
            <a:spLocks noChangeArrowheads="1"/>
          </p:cNvSpPr>
          <p:nvPr/>
        </p:nvSpPr>
        <p:spPr bwMode="auto">
          <a:xfrm>
            <a:off x="733823" y="2871377"/>
            <a:ext cx="560045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14,1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7,6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10,0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7,5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2,6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3" name="Freeform 24"/>
          <p:cNvSpPr>
            <a:spLocks noChangeAspect="1"/>
          </p:cNvSpPr>
          <p:nvPr/>
        </p:nvSpPr>
        <p:spPr bwMode="auto">
          <a:xfrm>
            <a:off x="5054060" y="1354561"/>
            <a:ext cx="843153" cy="781156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FCEECC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54" name="pole tekstowe 53"/>
          <p:cNvSpPr txBox="1"/>
          <p:nvPr/>
        </p:nvSpPr>
        <p:spPr>
          <a:xfrm>
            <a:off x="1876678" y="979808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Polska=100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5" name="Rectangle 34"/>
          <p:cNvSpPr>
            <a:spLocks noChangeArrowheads="1"/>
          </p:cNvSpPr>
          <p:nvPr/>
        </p:nvSpPr>
        <p:spPr bwMode="auto">
          <a:xfrm>
            <a:off x="420054" y="2871377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7" name="Rectangle 34"/>
          <p:cNvSpPr>
            <a:spLocks noChangeArrowheads="1"/>
          </p:cNvSpPr>
          <p:nvPr/>
        </p:nvSpPr>
        <p:spPr bwMode="auto">
          <a:xfrm>
            <a:off x="420054" y="3273308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8" name="Rectangle 35"/>
          <p:cNvSpPr>
            <a:spLocks noChangeArrowheads="1"/>
          </p:cNvSpPr>
          <p:nvPr/>
        </p:nvSpPr>
        <p:spPr bwMode="auto">
          <a:xfrm>
            <a:off x="420054" y="3072342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59" name="Rectangle 34"/>
          <p:cNvSpPr>
            <a:spLocks noChangeArrowheads="1"/>
          </p:cNvSpPr>
          <p:nvPr/>
        </p:nvSpPr>
        <p:spPr bwMode="auto">
          <a:xfrm>
            <a:off x="420054" y="3472195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pSp>
        <p:nvGrpSpPr>
          <p:cNvPr id="56" name="Group 4"/>
          <p:cNvGrpSpPr>
            <a:grpSpLocks noChangeAspect="1"/>
          </p:cNvGrpSpPr>
          <p:nvPr/>
        </p:nvGrpSpPr>
        <p:grpSpPr bwMode="auto">
          <a:xfrm>
            <a:off x="6086788" y="1171753"/>
            <a:ext cx="2268900" cy="2111754"/>
            <a:chOff x="2532" y="1716"/>
            <a:chExt cx="1285" cy="1196"/>
          </a:xfrm>
          <a:solidFill>
            <a:schemeClr val="bg2">
              <a:lumMod val="40000"/>
              <a:lumOff val="60000"/>
            </a:schemeClr>
          </a:solidFill>
        </p:grpSpPr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2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6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7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8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9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0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1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2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FCEECC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3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4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5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6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F9DD9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7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98" name="pole tekstowe 97"/>
          <p:cNvSpPr txBox="1"/>
          <p:nvPr/>
        </p:nvSpPr>
        <p:spPr>
          <a:xfrm>
            <a:off x="5293901" y="2450106"/>
            <a:ext cx="1058884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W</a:t>
            </a: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%</a:t>
            </a:r>
          </a:p>
        </p:txBody>
      </p:sp>
      <p:sp>
        <p:nvSpPr>
          <p:cNvPr id="99" name="Rectangle 43"/>
          <p:cNvSpPr>
            <a:spLocks noChangeArrowheads="1"/>
          </p:cNvSpPr>
          <p:nvPr/>
        </p:nvSpPr>
        <p:spPr bwMode="auto">
          <a:xfrm>
            <a:off x="5744931" y="2817892"/>
            <a:ext cx="464351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1,6 – 2,2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0,0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1,5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-1,5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-0,1 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-2,7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-1,6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01" name="pole tekstowe 100"/>
          <p:cNvSpPr txBox="1"/>
          <p:nvPr/>
        </p:nvSpPr>
        <p:spPr>
          <a:xfrm>
            <a:off x="6955459" y="979808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2010=100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06" name="Rectangle 34"/>
          <p:cNvSpPr>
            <a:spLocks noChangeArrowheads="1"/>
          </p:cNvSpPr>
          <p:nvPr/>
        </p:nvSpPr>
        <p:spPr bwMode="auto">
          <a:xfrm>
            <a:off x="5380114" y="3017391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7" name="Rectangle 35"/>
          <p:cNvSpPr>
            <a:spLocks noChangeArrowheads="1"/>
          </p:cNvSpPr>
          <p:nvPr/>
        </p:nvSpPr>
        <p:spPr bwMode="auto">
          <a:xfrm>
            <a:off x="5380114" y="2816426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8" name="Rectangle 34"/>
          <p:cNvSpPr>
            <a:spLocks noChangeArrowheads="1"/>
          </p:cNvSpPr>
          <p:nvPr/>
        </p:nvSpPr>
        <p:spPr bwMode="auto">
          <a:xfrm>
            <a:off x="5380114" y="3419322"/>
            <a:ext cx="273050" cy="111125"/>
          </a:xfrm>
          <a:prstGeom prst="rect">
            <a:avLst/>
          </a:prstGeom>
          <a:solidFill>
            <a:srgbClr val="F9DD9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09" name="Rectangle 35"/>
          <p:cNvSpPr>
            <a:spLocks noChangeArrowheads="1"/>
          </p:cNvSpPr>
          <p:nvPr/>
        </p:nvSpPr>
        <p:spPr bwMode="auto">
          <a:xfrm>
            <a:off x="5380114" y="3218356"/>
            <a:ext cx="273050" cy="111125"/>
          </a:xfrm>
          <a:prstGeom prst="rect">
            <a:avLst/>
          </a:prstGeom>
          <a:solidFill>
            <a:srgbClr val="FCEECC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3" name="pole tekstowe 62"/>
          <p:cNvSpPr txBox="1"/>
          <p:nvPr/>
        </p:nvSpPr>
        <p:spPr>
          <a:xfrm>
            <a:off x="6210290" y="2037907"/>
            <a:ext cx="255446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-0,6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5" name="pole tekstowe 64"/>
          <p:cNvSpPr txBox="1"/>
          <p:nvPr/>
        </p:nvSpPr>
        <p:spPr>
          <a:xfrm>
            <a:off x="1143018" y="2061629"/>
            <a:ext cx="20735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2,6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6" name="pole tekstowe 65"/>
          <p:cNvSpPr txBox="1"/>
          <p:nvPr/>
        </p:nvSpPr>
        <p:spPr>
          <a:xfrm>
            <a:off x="5312932" y="1603604"/>
            <a:ext cx="250637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-0,2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7" name="pole tekstowe 66"/>
          <p:cNvSpPr txBox="1"/>
          <p:nvPr/>
        </p:nvSpPr>
        <p:spPr>
          <a:xfrm>
            <a:off x="3786818" y="76531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2017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aphicFrame>
        <p:nvGraphicFramePr>
          <p:cNvPr id="77" name="Wykres 7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12389006"/>
              </p:ext>
            </p:extLst>
          </p:nvPr>
        </p:nvGraphicFramePr>
        <p:xfrm>
          <a:off x="1597744" y="3909072"/>
          <a:ext cx="6487795" cy="20044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8" name="pole tekstowe 77"/>
          <p:cNvSpPr txBox="1"/>
          <p:nvPr/>
        </p:nvSpPr>
        <p:spPr>
          <a:xfrm>
            <a:off x="7746217" y="5673275"/>
            <a:ext cx="123423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6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a</a:t>
            </a:r>
            <a:endParaRPr lang="pl-PL" sz="6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79" name="pole tekstowe 78"/>
          <p:cNvSpPr txBox="1"/>
          <p:nvPr/>
        </p:nvSpPr>
        <p:spPr>
          <a:xfrm>
            <a:off x="7372160" y="5978124"/>
            <a:ext cx="142675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a Stan w dniu 30 VI.</a:t>
            </a:r>
            <a:endParaRPr 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66403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" name="pole tekstowe 1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Podmioty zarejestrowane w rejestrze REGON</a:t>
            </a:r>
            <a:endParaRPr lang="pl-PL" sz="24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3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grpSp>
        <p:nvGrpSpPr>
          <p:cNvPr id="13" name="Group 4"/>
          <p:cNvGrpSpPr>
            <a:grpSpLocks noChangeAspect="1"/>
          </p:cNvGrpSpPr>
          <p:nvPr/>
        </p:nvGrpSpPr>
        <p:grpSpPr bwMode="auto">
          <a:xfrm>
            <a:off x="474301" y="1398088"/>
            <a:ext cx="3068588" cy="2856055"/>
            <a:chOff x="2532" y="1716"/>
            <a:chExt cx="1285" cy="1196"/>
          </a:xfrm>
          <a:solidFill>
            <a:schemeClr val="bg1"/>
          </a:solidFill>
        </p:grpSpPr>
        <p:sp>
          <p:nvSpPr>
            <p:cNvPr id="14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5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6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7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8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9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1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2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4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5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6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7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8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9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0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31" name="pole tekstowe 30"/>
          <p:cNvSpPr txBox="1"/>
          <p:nvPr/>
        </p:nvSpPr>
        <p:spPr>
          <a:xfrm>
            <a:off x="652618" y="4467843"/>
            <a:ext cx="142675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10 tys. ludności</a:t>
            </a:r>
            <a:endParaRPr lang="pl-PL" sz="1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2" name="Rectangle 34"/>
          <p:cNvSpPr>
            <a:spLocks noChangeArrowheads="1"/>
          </p:cNvSpPr>
          <p:nvPr/>
        </p:nvSpPr>
        <p:spPr bwMode="auto">
          <a:xfrm>
            <a:off x="848178" y="4974048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3" name="Rectangle 35"/>
          <p:cNvSpPr>
            <a:spLocks noChangeArrowheads="1"/>
          </p:cNvSpPr>
          <p:nvPr/>
        </p:nvSpPr>
        <p:spPr bwMode="auto">
          <a:xfrm>
            <a:off x="848178" y="4773083"/>
            <a:ext cx="273050" cy="111125"/>
          </a:xfrm>
          <a:prstGeom prst="rect">
            <a:avLst/>
          </a:prstGeom>
          <a:solidFill>
            <a:srgbClr val="007AC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5" name="Rectangle 43"/>
          <p:cNvSpPr>
            <a:spLocks noChangeArrowheads="1"/>
          </p:cNvSpPr>
          <p:nvPr/>
        </p:nvSpPr>
        <p:spPr bwMode="auto">
          <a:xfrm>
            <a:off x="1186346" y="4771974"/>
            <a:ext cx="524182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1401 – 1503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1201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1400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1001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1200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803 – 1000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6" name="Rectangle 34"/>
          <p:cNvSpPr>
            <a:spLocks noChangeArrowheads="1"/>
          </p:cNvSpPr>
          <p:nvPr/>
        </p:nvSpPr>
        <p:spPr bwMode="auto">
          <a:xfrm>
            <a:off x="848178" y="5375979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7" name="Rectangle 35"/>
          <p:cNvSpPr>
            <a:spLocks noChangeArrowheads="1"/>
          </p:cNvSpPr>
          <p:nvPr/>
        </p:nvSpPr>
        <p:spPr bwMode="auto">
          <a:xfrm>
            <a:off x="848178" y="5175013"/>
            <a:ext cx="273050" cy="111125"/>
          </a:xfrm>
          <a:prstGeom prst="rect">
            <a:avLst/>
          </a:prstGeom>
          <a:solidFill>
            <a:srgbClr val="99CAE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0" name="Freeform 24"/>
          <p:cNvSpPr>
            <a:spLocks noChangeAspect="1"/>
          </p:cNvSpPr>
          <p:nvPr/>
        </p:nvSpPr>
        <p:spPr bwMode="auto">
          <a:xfrm>
            <a:off x="2469748" y="4466236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99CAE9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41" name="pole tekstowe 40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2017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aphicFrame>
        <p:nvGraphicFramePr>
          <p:cNvPr id="34" name="Wykres 3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92547565"/>
              </p:ext>
            </p:extLst>
          </p:nvPr>
        </p:nvGraphicFramePr>
        <p:xfrm>
          <a:off x="4111327" y="1519876"/>
          <a:ext cx="4572000" cy="31443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9" name="pole tekstowe 38"/>
          <p:cNvSpPr txBox="1"/>
          <p:nvPr/>
        </p:nvSpPr>
        <p:spPr>
          <a:xfrm>
            <a:off x="2912999" y="4833796"/>
            <a:ext cx="26987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1121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42" name="pole tekstowe 41"/>
          <p:cNvSpPr txBox="1"/>
          <p:nvPr/>
        </p:nvSpPr>
        <p:spPr>
          <a:xfrm>
            <a:off x="670081" y="2609698"/>
            <a:ext cx="27628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1110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15763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" name="pole tekstowe 1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Produkcja sprzedana przemysłu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4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grpSp>
        <p:nvGrpSpPr>
          <p:cNvPr id="196" name="Group 4"/>
          <p:cNvGrpSpPr>
            <a:grpSpLocks noChangeAspect="1"/>
          </p:cNvGrpSpPr>
          <p:nvPr/>
        </p:nvGrpSpPr>
        <p:grpSpPr bwMode="auto">
          <a:xfrm>
            <a:off x="680703" y="1508042"/>
            <a:ext cx="3067239" cy="2854800"/>
            <a:chOff x="2532" y="1716"/>
            <a:chExt cx="1285" cy="1196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197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98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99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0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1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2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3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4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5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6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7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8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9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10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11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12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214" name="Rectangle 34"/>
          <p:cNvSpPr>
            <a:spLocks noChangeArrowheads="1"/>
          </p:cNvSpPr>
          <p:nvPr/>
        </p:nvSpPr>
        <p:spPr bwMode="auto">
          <a:xfrm>
            <a:off x="665796" y="4977966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15" name="Rectangle 35"/>
          <p:cNvSpPr>
            <a:spLocks noChangeArrowheads="1"/>
          </p:cNvSpPr>
          <p:nvPr/>
        </p:nvSpPr>
        <p:spPr bwMode="auto">
          <a:xfrm>
            <a:off x="665796" y="4777001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16" name="Rectangle 43"/>
          <p:cNvSpPr>
            <a:spLocks noChangeArrowheads="1"/>
          </p:cNvSpPr>
          <p:nvPr/>
        </p:nvSpPr>
        <p:spPr bwMode="auto">
          <a:xfrm>
            <a:off x="1034420" y="4775892"/>
            <a:ext cx="493726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40,1 – 47,2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40,0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30,0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17,2 – 20,0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17" name="Rectangle 34"/>
          <p:cNvSpPr>
            <a:spLocks noChangeArrowheads="1"/>
          </p:cNvSpPr>
          <p:nvPr/>
        </p:nvSpPr>
        <p:spPr bwMode="auto">
          <a:xfrm>
            <a:off x="665796" y="5379897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18" name="Rectangle 35"/>
          <p:cNvSpPr>
            <a:spLocks noChangeArrowheads="1"/>
          </p:cNvSpPr>
          <p:nvPr/>
        </p:nvSpPr>
        <p:spPr bwMode="auto">
          <a:xfrm>
            <a:off x="665796" y="5178931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19" name="Freeform 24"/>
          <p:cNvSpPr>
            <a:spLocks noChangeAspect="1"/>
          </p:cNvSpPr>
          <p:nvPr/>
        </p:nvSpPr>
        <p:spPr bwMode="auto">
          <a:xfrm>
            <a:off x="2522663" y="4483206"/>
            <a:ext cx="1103544" cy="1022400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C2CA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273" name="pole tekstowe 272"/>
          <p:cNvSpPr txBox="1"/>
          <p:nvPr/>
        </p:nvSpPr>
        <p:spPr>
          <a:xfrm>
            <a:off x="583212" y="4332881"/>
            <a:ext cx="14267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 mieszkańca</a:t>
            </a:r>
          </a:p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tys. zł</a:t>
            </a:r>
            <a:endParaRPr lang="pl-PL" sz="1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57" name="pole tekstowe 56"/>
          <p:cNvSpPr txBox="1"/>
          <p:nvPr/>
        </p:nvSpPr>
        <p:spPr>
          <a:xfrm>
            <a:off x="1903371" y="121476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2016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aphicFrame>
        <p:nvGraphicFramePr>
          <p:cNvPr id="58" name="Wykres 5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80517907"/>
              </p:ext>
            </p:extLst>
          </p:nvPr>
        </p:nvGraphicFramePr>
        <p:xfrm>
          <a:off x="4473001" y="1532144"/>
          <a:ext cx="4248495" cy="37060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9" name="pole tekstowe 58"/>
          <p:cNvSpPr txBox="1"/>
          <p:nvPr/>
        </p:nvSpPr>
        <p:spPr>
          <a:xfrm>
            <a:off x="8539573" y="5007064"/>
            <a:ext cx="123423" cy="9233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pl-PL" sz="6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a</a:t>
            </a:r>
            <a:endParaRPr lang="pl-PL" sz="6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0" name="pole tekstowe 59"/>
          <p:cNvSpPr txBox="1"/>
          <p:nvPr/>
        </p:nvSpPr>
        <p:spPr>
          <a:xfrm>
            <a:off x="7452138" y="5507465"/>
            <a:ext cx="142675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a Dane nieostateczne.</a:t>
            </a:r>
            <a:endParaRPr 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4" name="pole tekstowe 33"/>
          <p:cNvSpPr txBox="1"/>
          <p:nvPr/>
        </p:nvSpPr>
        <p:spPr>
          <a:xfrm>
            <a:off x="888592" y="2675180"/>
            <a:ext cx="25544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32,3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5" name="pole tekstowe 34"/>
          <p:cNvSpPr txBox="1"/>
          <p:nvPr/>
        </p:nvSpPr>
        <p:spPr>
          <a:xfrm>
            <a:off x="2954017" y="4832563"/>
            <a:ext cx="26025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33,9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373259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" name="pole tekstowe 1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Sprzedaż produkcji budowlano-montażowej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5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grpSp>
        <p:nvGrpSpPr>
          <p:cNvPr id="6" name="Group 4"/>
          <p:cNvGrpSpPr>
            <a:grpSpLocks noChangeAspect="1"/>
          </p:cNvGrpSpPr>
          <p:nvPr/>
        </p:nvGrpSpPr>
        <p:grpSpPr bwMode="auto">
          <a:xfrm>
            <a:off x="474301" y="1398088"/>
            <a:ext cx="3068588" cy="2856055"/>
            <a:chOff x="2532" y="1716"/>
            <a:chExt cx="1285" cy="1196"/>
          </a:xfrm>
          <a:solidFill>
            <a:schemeClr val="bg1"/>
          </a:solidFill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2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5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7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8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9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0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1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2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4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25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26" name="pole tekstowe 25"/>
          <p:cNvSpPr txBox="1"/>
          <p:nvPr/>
        </p:nvSpPr>
        <p:spPr>
          <a:xfrm>
            <a:off x="751944" y="4346013"/>
            <a:ext cx="14267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 mieszkańca</a:t>
            </a:r>
          </a:p>
          <a:p>
            <a:r>
              <a:rPr lang="pl-PL" sz="1000" dirty="0">
                <a:latin typeface="Fira Sans" panose="020B0503050000020004" pitchFamily="34" charset="0"/>
                <a:ea typeface="Fira Sans" panose="020B0503050000020004" pitchFamily="34" charset="0"/>
              </a:rPr>
              <a:t>w</a:t>
            </a: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 zł</a:t>
            </a:r>
            <a:endParaRPr lang="pl-PL" sz="1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9" name="Rectangle 43"/>
          <p:cNvSpPr>
            <a:spLocks noChangeArrowheads="1"/>
          </p:cNvSpPr>
          <p:nvPr/>
        </p:nvSpPr>
        <p:spPr bwMode="auto">
          <a:xfrm>
            <a:off x="1196855" y="4771974"/>
            <a:ext cx="546625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6001 – 7181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5001 – 6000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4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001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5000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3122 – 4000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2" name="Freeform 24"/>
          <p:cNvSpPr>
            <a:spLocks noChangeAspect="1"/>
          </p:cNvSpPr>
          <p:nvPr/>
        </p:nvSpPr>
        <p:spPr bwMode="auto">
          <a:xfrm>
            <a:off x="2469748" y="4466236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99CAE9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33" name="pole tekstowe 32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2017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40" name="Rectangle 34"/>
          <p:cNvSpPr>
            <a:spLocks noChangeArrowheads="1"/>
          </p:cNvSpPr>
          <p:nvPr/>
        </p:nvSpPr>
        <p:spPr bwMode="auto">
          <a:xfrm>
            <a:off x="864379" y="4974047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1" name="Rectangle 35"/>
          <p:cNvSpPr>
            <a:spLocks noChangeArrowheads="1"/>
          </p:cNvSpPr>
          <p:nvPr/>
        </p:nvSpPr>
        <p:spPr bwMode="auto">
          <a:xfrm>
            <a:off x="864379" y="4773082"/>
            <a:ext cx="273050" cy="111125"/>
          </a:xfrm>
          <a:prstGeom prst="rect">
            <a:avLst/>
          </a:prstGeom>
          <a:solidFill>
            <a:srgbClr val="007AC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2" name="Rectangle 34"/>
          <p:cNvSpPr>
            <a:spLocks noChangeArrowheads="1"/>
          </p:cNvSpPr>
          <p:nvPr/>
        </p:nvSpPr>
        <p:spPr bwMode="auto">
          <a:xfrm>
            <a:off x="864379" y="5375978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43" name="Rectangle 35"/>
          <p:cNvSpPr>
            <a:spLocks noChangeArrowheads="1"/>
          </p:cNvSpPr>
          <p:nvPr/>
        </p:nvSpPr>
        <p:spPr bwMode="auto">
          <a:xfrm>
            <a:off x="864379" y="5175012"/>
            <a:ext cx="273050" cy="111125"/>
          </a:xfrm>
          <a:prstGeom prst="rect">
            <a:avLst/>
          </a:prstGeom>
          <a:solidFill>
            <a:srgbClr val="99CAE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aphicFrame>
        <p:nvGraphicFramePr>
          <p:cNvPr id="34" name="Wykres 3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97016363"/>
              </p:ext>
            </p:extLst>
          </p:nvPr>
        </p:nvGraphicFramePr>
        <p:xfrm>
          <a:off x="4210665" y="1398088"/>
          <a:ext cx="4572000" cy="36870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5" name="pole tekstowe 34"/>
          <p:cNvSpPr txBox="1"/>
          <p:nvPr/>
        </p:nvSpPr>
        <p:spPr>
          <a:xfrm>
            <a:off x="674833" y="2618363"/>
            <a:ext cx="293918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3992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6" name="pole tekstowe 35"/>
          <p:cNvSpPr txBox="1"/>
          <p:nvPr/>
        </p:nvSpPr>
        <p:spPr>
          <a:xfrm>
            <a:off x="2885474" y="4822542"/>
            <a:ext cx="300330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4862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65010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" name="pole tekstowe 1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Mieszkania oddane do użytkowania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6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grpSp>
        <p:nvGrpSpPr>
          <p:cNvPr id="60" name="Group 4"/>
          <p:cNvGrpSpPr>
            <a:grpSpLocks noChangeAspect="1"/>
          </p:cNvGrpSpPr>
          <p:nvPr/>
        </p:nvGrpSpPr>
        <p:grpSpPr bwMode="auto">
          <a:xfrm>
            <a:off x="474301" y="1398088"/>
            <a:ext cx="3068588" cy="2856055"/>
            <a:chOff x="2532" y="1716"/>
            <a:chExt cx="1285" cy="1196"/>
          </a:xfrm>
          <a:solidFill>
            <a:schemeClr val="accent2">
              <a:lumMod val="20000"/>
              <a:lumOff val="80000"/>
            </a:schemeClr>
          </a:solidFill>
        </p:grpSpPr>
        <p:sp>
          <p:nvSpPr>
            <p:cNvPr id="61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2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3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4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5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6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9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0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1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2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3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4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5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6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77" name="pole tekstowe 76"/>
          <p:cNvSpPr txBox="1"/>
          <p:nvPr/>
        </p:nvSpPr>
        <p:spPr>
          <a:xfrm>
            <a:off x="636142" y="4467843"/>
            <a:ext cx="142675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1000 ludności</a:t>
            </a:r>
            <a:endParaRPr lang="pl-PL" sz="1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78" name="Rectangle 34"/>
          <p:cNvSpPr>
            <a:spLocks noChangeArrowheads="1"/>
          </p:cNvSpPr>
          <p:nvPr/>
        </p:nvSpPr>
        <p:spPr bwMode="auto">
          <a:xfrm>
            <a:off x="848178" y="4974048"/>
            <a:ext cx="273050" cy="111125"/>
          </a:xfrm>
          <a:prstGeom prst="rect">
            <a:avLst/>
          </a:prstGeom>
          <a:solidFill>
            <a:srgbClr val="33AEB8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79" name="Rectangle 35"/>
          <p:cNvSpPr>
            <a:spLocks noChangeArrowheads="1"/>
          </p:cNvSpPr>
          <p:nvPr/>
        </p:nvSpPr>
        <p:spPr bwMode="auto">
          <a:xfrm>
            <a:off x="848178" y="4773083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0" name="Rectangle 43"/>
          <p:cNvSpPr>
            <a:spLocks noChangeArrowheads="1"/>
          </p:cNvSpPr>
          <p:nvPr/>
        </p:nvSpPr>
        <p:spPr bwMode="auto">
          <a:xfrm>
            <a:off x="1213597" y="4771974"/>
            <a:ext cx="496931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6,01 – 6,94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5,01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6,00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4,01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5,00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3,01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4,00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2,02 – 3,00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81" name="Rectangle 34"/>
          <p:cNvSpPr>
            <a:spLocks noChangeArrowheads="1"/>
          </p:cNvSpPr>
          <p:nvPr/>
        </p:nvSpPr>
        <p:spPr bwMode="auto">
          <a:xfrm>
            <a:off x="848178" y="5375979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2" name="Rectangle 35"/>
          <p:cNvSpPr>
            <a:spLocks noChangeArrowheads="1"/>
          </p:cNvSpPr>
          <p:nvPr/>
        </p:nvSpPr>
        <p:spPr bwMode="auto">
          <a:xfrm>
            <a:off x="848178" y="5175013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3" name="Freeform 24"/>
          <p:cNvSpPr>
            <a:spLocks noChangeAspect="1"/>
          </p:cNvSpPr>
          <p:nvPr/>
        </p:nvSpPr>
        <p:spPr bwMode="auto">
          <a:xfrm>
            <a:off x="2469748" y="4466236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C2CA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84" name="pole tekstowe 83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2017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86" name="Rectangle 34"/>
          <p:cNvSpPr>
            <a:spLocks noChangeArrowheads="1"/>
          </p:cNvSpPr>
          <p:nvPr/>
        </p:nvSpPr>
        <p:spPr bwMode="auto">
          <a:xfrm>
            <a:off x="848178" y="5574866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graphicFrame>
        <p:nvGraphicFramePr>
          <p:cNvPr id="89" name="Wykres 8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4872320"/>
              </p:ext>
            </p:extLst>
          </p:nvPr>
        </p:nvGraphicFramePr>
        <p:xfrm>
          <a:off x="4210665" y="1242820"/>
          <a:ext cx="4572000" cy="36533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3" name="pole tekstowe 32"/>
          <p:cNvSpPr txBox="1"/>
          <p:nvPr/>
        </p:nvSpPr>
        <p:spPr>
          <a:xfrm>
            <a:off x="691665" y="2618363"/>
            <a:ext cx="26025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3,93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4" name="pole tekstowe 33"/>
          <p:cNvSpPr txBox="1"/>
          <p:nvPr/>
        </p:nvSpPr>
        <p:spPr>
          <a:xfrm>
            <a:off x="2924111" y="4852885"/>
            <a:ext cx="26987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4,64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5687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7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91" name="pole tekstowe 9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Dochody gmin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92" name="Group 4"/>
          <p:cNvGrpSpPr>
            <a:grpSpLocks noChangeAspect="1"/>
          </p:cNvGrpSpPr>
          <p:nvPr/>
        </p:nvGrpSpPr>
        <p:grpSpPr bwMode="auto">
          <a:xfrm>
            <a:off x="474301" y="1398088"/>
            <a:ext cx="3068588" cy="2856055"/>
            <a:chOff x="2532" y="1716"/>
            <a:chExt cx="1285" cy="1196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33AEB8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109" name="pole tekstowe 108"/>
          <p:cNvSpPr txBox="1"/>
          <p:nvPr/>
        </p:nvSpPr>
        <p:spPr>
          <a:xfrm>
            <a:off x="782373" y="4310731"/>
            <a:ext cx="14267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 mieszkańca</a:t>
            </a:r>
          </a:p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zł</a:t>
            </a:r>
          </a:p>
        </p:txBody>
      </p:sp>
      <p:sp>
        <p:nvSpPr>
          <p:cNvPr id="110" name="Rectangle 34"/>
          <p:cNvSpPr>
            <a:spLocks noChangeArrowheads="1"/>
          </p:cNvSpPr>
          <p:nvPr/>
        </p:nvSpPr>
        <p:spPr bwMode="auto">
          <a:xfrm>
            <a:off x="848178" y="4974048"/>
            <a:ext cx="273050" cy="111125"/>
          </a:xfrm>
          <a:prstGeom prst="rect">
            <a:avLst/>
          </a:prstGeom>
          <a:solidFill>
            <a:srgbClr val="33AEB8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1" name="Rectangle 35"/>
          <p:cNvSpPr>
            <a:spLocks noChangeArrowheads="1"/>
          </p:cNvSpPr>
          <p:nvPr/>
        </p:nvSpPr>
        <p:spPr bwMode="auto">
          <a:xfrm>
            <a:off x="848178" y="4773083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2" name="Rectangle 43"/>
          <p:cNvSpPr>
            <a:spLocks noChangeArrowheads="1"/>
          </p:cNvSpPr>
          <p:nvPr/>
        </p:nvSpPr>
        <p:spPr bwMode="auto">
          <a:xfrm>
            <a:off x="1252068" y="4783321"/>
            <a:ext cx="58578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5601 – 6077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5201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5600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5200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4401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4156 – 4400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13" name="Rectangle 34"/>
          <p:cNvSpPr>
            <a:spLocks noChangeArrowheads="1"/>
          </p:cNvSpPr>
          <p:nvPr/>
        </p:nvSpPr>
        <p:spPr bwMode="auto">
          <a:xfrm>
            <a:off x="848178" y="5375979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4" name="Rectangle 35"/>
          <p:cNvSpPr>
            <a:spLocks noChangeArrowheads="1"/>
          </p:cNvSpPr>
          <p:nvPr/>
        </p:nvSpPr>
        <p:spPr bwMode="auto">
          <a:xfrm>
            <a:off x="848178" y="5175013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115" name="Freeform 24"/>
          <p:cNvSpPr>
            <a:spLocks noChangeAspect="1"/>
          </p:cNvSpPr>
          <p:nvPr/>
        </p:nvSpPr>
        <p:spPr bwMode="auto">
          <a:xfrm>
            <a:off x="2469748" y="4466236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C2CA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116" name="pole tekstowe 115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2017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117" name="Rectangle 34"/>
          <p:cNvSpPr>
            <a:spLocks noChangeArrowheads="1"/>
          </p:cNvSpPr>
          <p:nvPr/>
        </p:nvSpPr>
        <p:spPr bwMode="auto">
          <a:xfrm>
            <a:off x="848178" y="5574866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3" name="pole tekstowe 32"/>
          <p:cNvSpPr txBox="1"/>
          <p:nvPr/>
        </p:nvSpPr>
        <p:spPr>
          <a:xfrm>
            <a:off x="674833" y="2618363"/>
            <a:ext cx="293919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4676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4" name="pole tekstowe 33"/>
          <p:cNvSpPr txBox="1"/>
          <p:nvPr/>
        </p:nvSpPr>
        <p:spPr>
          <a:xfrm>
            <a:off x="2906079" y="4786301"/>
            <a:ext cx="300330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4938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aphicFrame>
        <p:nvGraphicFramePr>
          <p:cNvPr id="35" name="Wykres 3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13262154"/>
              </p:ext>
            </p:extLst>
          </p:nvPr>
        </p:nvGraphicFramePr>
        <p:xfrm>
          <a:off x="4223563" y="1421968"/>
          <a:ext cx="4572000" cy="34622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5322353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8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grpSp>
        <p:nvGrpSpPr>
          <p:cNvPr id="36" name="Group 4"/>
          <p:cNvGrpSpPr>
            <a:grpSpLocks noChangeAspect="1"/>
          </p:cNvGrpSpPr>
          <p:nvPr/>
        </p:nvGrpSpPr>
        <p:grpSpPr bwMode="auto">
          <a:xfrm>
            <a:off x="495579" y="1397576"/>
            <a:ext cx="3068588" cy="2856055"/>
            <a:chOff x="2532" y="1716"/>
            <a:chExt cx="1285" cy="1196"/>
          </a:xfrm>
          <a:solidFill>
            <a:schemeClr val="accent1">
              <a:lumMod val="40000"/>
              <a:lumOff val="60000"/>
            </a:schemeClr>
          </a:solidFill>
        </p:grpSpPr>
        <p:sp>
          <p:nvSpPr>
            <p:cNvPr id="41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2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3395D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3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4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5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6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7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8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9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0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7AC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1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2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3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4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CCE4F4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5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CAE9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6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66AFDF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57" name="pole tekstowe 56"/>
          <p:cNvSpPr txBox="1"/>
          <p:nvPr/>
        </p:nvSpPr>
        <p:spPr>
          <a:xfrm>
            <a:off x="782373" y="4310731"/>
            <a:ext cx="14267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 mieszkańca</a:t>
            </a:r>
          </a:p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zł</a:t>
            </a:r>
          </a:p>
        </p:txBody>
      </p:sp>
      <p:sp>
        <p:nvSpPr>
          <p:cNvPr id="60" name="Rectangle 43"/>
          <p:cNvSpPr>
            <a:spLocks noChangeArrowheads="1"/>
          </p:cNvSpPr>
          <p:nvPr/>
        </p:nvSpPr>
        <p:spPr bwMode="auto">
          <a:xfrm>
            <a:off x="1252068" y="4783321"/>
            <a:ext cx="585783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5601 – 6072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5201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5600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5200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4401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4800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4186 – 4400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3" name="Freeform 24"/>
          <p:cNvSpPr>
            <a:spLocks noChangeAspect="1"/>
          </p:cNvSpPr>
          <p:nvPr/>
        </p:nvSpPr>
        <p:spPr bwMode="auto">
          <a:xfrm>
            <a:off x="2469748" y="4466236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AFDF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64" name="pole tekstowe 63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2017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66" name="Rectangle 34"/>
          <p:cNvSpPr>
            <a:spLocks noChangeArrowheads="1"/>
          </p:cNvSpPr>
          <p:nvPr/>
        </p:nvSpPr>
        <p:spPr bwMode="auto">
          <a:xfrm>
            <a:off x="848178" y="4974048"/>
            <a:ext cx="273050" cy="111125"/>
          </a:xfrm>
          <a:prstGeom prst="rect">
            <a:avLst/>
          </a:prstGeom>
          <a:solidFill>
            <a:srgbClr val="3395D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7" name="Rectangle 35"/>
          <p:cNvSpPr>
            <a:spLocks noChangeArrowheads="1"/>
          </p:cNvSpPr>
          <p:nvPr/>
        </p:nvSpPr>
        <p:spPr bwMode="auto">
          <a:xfrm>
            <a:off x="848178" y="4773083"/>
            <a:ext cx="273050" cy="111125"/>
          </a:xfrm>
          <a:prstGeom prst="rect">
            <a:avLst/>
          </a:prstGeom>
          <a:solidFill>
            <a:srgbClr val="007AC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8" name="Rectangle 34"/>
          <p:cNvSpPr>
            <a:spLocks noChangeArrowheads="1"/>
          </p:cNvSpPr>
          <p:nvPr/>
        </p:nvSpPr>
        <p:spPr bwMode="auto">
          <a:xfrm>
            <a:off x="848178" y="5375979"/>
            <a:ext cx="273050" cy="111125"/>
          </a:xfrm>
          <a:prstGeom prst="rect">
            <a:avLst/>
          </a:prstGeom>
          <a:solidFill>
            <a:srgbClr val="99CAE9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69" name="Rectangle 35"/>
          <p:cNvSpPr>
            <a:spLocks noChangeArrowheads="1"/>
          </p:cNvSpPr>
          <p:nvPr/>
        </p:nvSpPr>
        <p:spPr bwMode="auto">
          <a:xfrm>
            <a:off x="848178" y="5175013"/>
            <a:ext cx="273050" cy="111125"/>
          </a:xfrm>
          <a:prstGeom prst="rect">
            <a:avLst/>
          </a:prstGeom>
          <a:solidFill>
            <a:srgbClr val="66AFDF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70" name="Rectangle 34"/>
          <p:cNvSpPr>
            <a:spLocks noChangeArrowheads="1"/>
          </p:cNvSpPr>
          <p:nvPr/>
        </p:nvSpPr>
        <p:spPr bwMode="auto">
          <a:xfrm>
            <a:off x="848178" y="5574866"/>
            <a:ext cx="273050" cy="111125"/>
          </a:xfrm>
          <a:prstGeom prst="rect">
            <a:avLst/>
          </a:prstGeom>
          <a:solidFill>
            <a:srgbClr val="CCE4F4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Wydatki gmin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3" name="pole tekstowe 32"/>
          <p:cNvSpPr txBox="1"/>
          <p:nvPr/>
        </p:nvSpPr>
        <p:spPr>
          <a:xfrm>
            <a:off x="2905277" y="4786301"/>
            <a:ext cx="301933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4958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34" name="pole tekstowe 33"/>
          <p:cNvSpPr txBox="1"/>
          <p:nvPr/>
        </p:nvSpPr>
        <p:spPr>
          <a:xfrm>
            <a:off x="668354" y="2639851"/>
            <a:ext cx="290712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4615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aphicFrame>
        <p:nvGraphicFramePr>
          <p:cNvPr id="35" name="Wykres 3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42475866"/>
              </p:ext>
            </p:extLst>
          </p:nvPr>
        </p:nvGraphicFramePr>
        <p:xfrm>
          <a:off x="4223563" y="1432722"/>
          <a:ext cx="4572000" cy="385610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9105655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5"/>
          <p:cNvSpPr>
            <a:spLocks/>
          </p:cNvSpPr>
          <p:nvPr/>
        </p:nvSpPr>
        <p:spPr bwMode="auto">
          <a:xfrm>
            <a:off x="8624896" y="6423039"/>
            <a:ext cx="508000" cy="236538"/>
          </a:xfrm>
          <a:custGeom>
            <a:avLst/>
            <a:gdLst>
              <a:gd name="T0" fmla="*/ 2799 w 2850"/>
              <a:gd name="T1" fmla="*/ 2 h 1326"/>
              <a:gd name="T2" fmla="*/ 2850 w 2850"/>
              <a:gd name="T3" fmla="*/ 0 h 1326"/>
              <a:gd name="T4" fmla="*/ 2850 w 2850"/>
              <a:gd name="T5" fmla="*/ 1326 h 1326"/>
              <a:gd name="T6" fmla="*/ 2799 w 2850"/>
              <a:gd name="T7" fmla="*/ 1324 h 1326"/>
              <a:gd name="T8" fmla="*/ 2799 w 2850"/>
              <a:gd name="T9" fmla="*/ 1326 h 1326"/>
              <a:gd name="T10" fmla="*/ 663 w 2850"/>
              <a:gd name="T11" fmla="*/ 1326 h 1326"/>
              <a:gd name="T12" fmla="*/ 0 w 2850"/>
              <a:gd name="T13" fmla="*/ 663 h 1326"/>
              <a:gd name="T14" fmla="*/ 663 w 2850"/>
              <a:gd name="T15" fmla="*/ 0 h 1326"/>
              <a:gd name="T16" fmla="*/ 713 w 2850"/>
              <a:gd name="T17" fmla="*/ 2 h 1326"/>
              <a:gd name="T18" fmla="*/ 2799 w 2850"/>
              <a:gd name="T19" fmla="*/ 2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850" h="1326">
                <a:moveTo>
                  <a:pt x="2799" y="2"/>
                </a:moveTo>
                <a:lnTo>
                  <a:pt x="2850" y="0"/>
                </a:lnTo>
                <a:lnTo>
                  <a:pt x="2850" y="1326"/>
                </a:lnTo>
                <a:lnTo>
                  <a:pt x="2799" y="1324"/>
                </a:lnTo>
                <a:lnTo>
                  <a:pt x="2799" y="1326"/>
                </a:lnTo>
                <a:lnTo>
                  <a:pt x="663" y="1326"/>
                </a:lnTo>
                <a:cubicBezTo>
                  <a:pt x="297" y="1326"/>
                  <a:pt x="0" y="1029"/>
                  <a:pt x="0" y="663"/>
                </a:cubicBezTo>
                <a:cubicBezTo>
                  <a:pt x="0" y="297"/>
                  <a:pt x="297" y="0"/>
                  <a:pt x="663" y="0"/>
                </a:cubicBezTo>
                <a:cubicBezTo>
                  <a:pt x="680" y="0"/>
                  <a:pt x="697" y="1"/>
                  <a:pt x="713" y="2"/>
                </a:cubicBezTo>
                <a:lnTo>
                  <a:pt x="2799" y="2"/>
                </a:lnTo>
                <a:close/>
              </a:path>
            </a:pathLst>
          </a:custGeom>
          <a:solidFill>
            <a:srgbClr val="001D77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2" name="Symbol zastępczy numeru slajdu 1"/>
          <p:cNvSpPr>
            <a:spLocks noGrp="1"/>
          </p:cNvSpPr>
          <p:nvPr>
            <p:ph type="sldNum" sz="quarter" idx="12"/>
          </p:nvPr>
        </p:nvSpPr>
        <p:spPr>
          <a:xfrm>
            <a:off x="8751904" y="6407178"/>
            <a:ext cx="253983" cy="267101"/>
          </a:xfrm>
        </p:spPr>
        <p:txBody>
          <a:bodyPr lIns="0" tIns="0" rIns="0" bIns="0"/>
          <a:lstStyle/>
          <a:p>
            <a:pPr algn="l"/>
            <a:fld id="{36F92EC7-4B9D-428C-9087-B61AD018EF74}" type="slidenum">
              <a:rPr lang="pl-PL" b="1" smtClean="0">
                <a:solidFill>
                  <a:schemeClr val="bg1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pPr algn="l"/>
              <a:t>9</a:t>
            </a:fld>
            <a:endParaRPr lang="pl-PL" b="1" dirty="0">
              <a:solidFill>
                <a:schemeClr val="bg1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pic>
        <p:nvPicPr>
          <p:cNvPr id="9" name="Obraz 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6073" y="6085846"/>
            <a:ext cx="2748910" cy="540000"/>
          </a:xfrm>
          <a:prstGeom prst="rect">
            <a:avLst/>
          </a:prstGeom>
        </p:spPr>
      </p:pic>
      <p:sp>
        <p:nvSpPr>
          <p:cNvPr id="71" name="pole tekstowe 70"/>
          <p:cNvSpPr txBox="1"/>
          <p:nvPr/>
        </p:nvSpPr>
        <p:spPr>
          <a:xfrm>
            <a:off x="336073" y="213560"/>
            <a:ext cx="8446592" cy="4616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pl-PL" sz="2400" b="1" dirty="0" smtClean="0">
                <a:solidFill>
                  <a:srgbClr val="001D77"/>
                </a:solidFill>
                <a:latin typeface="Fira Sans" panose="020B0503050000020004" pitchFamily="34" charset="0"/>
                <a:ea typeface="Fira Sans" panose="020B0503050000020004" pitchFamily="34" charset="0"/>
              </a:rPr>
              <a:t>Nakłady inwestycyjne</a:t>
            </a:r>
            <a:endParaRPr lang="pl-PL" sz="2200" dirty="0" smtClean="0">
              <a:solidFill>
                <a:srgbClr val="001D77"/>
              </a:solidFill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pSp>
        <p:nvGrpSpPr>
          <p:cNvPr id="32" name="Group 4"/>
          <p:cNvGrpSpPr>
            <a:grpSpLocks noChangeAspect="1"/>
          </p:cNvGrpSpPr>
          <p:nvPr/>
        </p:nvGrpSpPr>
        <p:grpSpPr bwMode="auto">
          <a:xfrm>
            <a:off x="474301" y="1398088"/>
            <a:ext cx="3068588" cy="2856055"/>
            <a:chOff x="2532" y="1716"/>
            <a:chExt cx="1285" cy="1196"/>
          </a:xfrm>
          <a:solidFill>
            <a:schemeClr val="accent1">
              <a:lumMod val="20000"/>
              <a:lumOff val="80000"/>
            </a:schemeClr>
          </a:solidFill>
        </p:grpSpPr>
        <p:sp>
          <p:nvSpPr>
            <p:cNvPr id="33" name="Freeform 5"/>
            <p:cNvSpPr>
              <a:spLocks/>
            </p:cNvSpPr>
            <p:nvPr/>
          </p:nvSpPr>
          <p:spPr bwMode="auto">
            <a:xfrm>
              <a:off x="3159" y="1794"/>
              <a:ext cx="449" cy="275"/>
            </a:xfrm>
            <a:custGeom>
              <a:avLst/>
              <a:gdLst>
                <a:gd name="T0" fmla="*/ 2 w 449"/>
                <a:gd name="T1" fmla="*/ 181 h 275"/>
                <a:gd name="T2" fmla="*/ 12 w 449"/>
                <a:gd name="T3" fmla="*/ 169 h 275"/>
                <a:gd name="T4" fmla="*/ 17 w 449"/>
                <a:gd name="T5" fmla="*/ 152 h 275"/>
                <a:gd name="T6" fmla="*/ 25 w 449"/>
                <a:gd name="T7" fmla="*/ 133 h 275"/>
                <a:gd name="T8" fmla="*/ 44 w 449"/>
                <a:gd name="T9" fmla="*/ 141 h 275"/>
                <a:gd name="T10" fmla="*/ 48 w 449"/>
                <a:gd name="T11" fmla="*/ 127 h 275"/>
                <a:gd name="T12" fmla="*/ 56 w 449"/>
                <a:gd name="T13" fmla="*/ 108 h 275"/>
                <a:gd name="T14" fmla="*/ 37 w 449"/>
                <a:gd name="T15" fmla="*/ 110 h 275"/>
                <a:gd name="T16" fmla="*/ 33 w 449"/>
                <a:gd name="T17" fmla="*/ 96 h 275"/>
                <a:gd name="T18" fmla="*/ 19 w 449"/>
                <a:gd name="T19" fmla="*/ 91 h 275"/>
                <a:gd name="T20" fmla="*/ 14 w 449"/>
                <a:gd name="T21" fmla="*/ 79 h 275"/>
                <a:gd name="T22" fmla="*/ 14 w 449"/>
                <a:gd name="T23" fmla="*/ 60 h 275"/>
                <a:gd name="T24" fmla="*/ 16 w 449"/>
                <a:gd name="T25" fmla="*/ 39 h 275"/>
                <a:gd name="T26" fmla="*/ 33 w 449"/>
                <a:gd name="T27" fmla="*/ 29 h 275"/>
                <a:gd name="T28" fmla="*/ 50 w 449"/>
                <a:gd name="T29" fmla="*/ 18 h 275"/>
                <a:gd name="T30" fmla="*/ 62 w 449"/>
                <a:gd name="T31" fmla="*/ 4 h 275"/>
                <a:gd name="T32" fmla="*/ 177 w 449"/>
                <a:gd name="T33" fmla="*/ 14 h 275"/>
                <a:gd name="T34" fmla="*/ 265 w 449"/>
                <a:gd name="T35" fmla="*/ 21 h 275"/>
                <a:gd name="T36" fmla="*/ 348 w 449"/>
                <a:gd name="T37" fmla="*/ 18 h 275"/>
                <a:gd name="T38" fmla="*/ 442 w 449"/>
                <a:gd name="T39" fmla="*/ 8 h 275"/>
                <a:gd name="T40" fmla="*/ 442 w 449"/>
                <a:gd name="T41" fmla="*/ 21 h 275"/>
                <a:gd name="T42" fmla="*/ 426 w 449"/>
                <a:gd name="T43" fmla="*/ 25 h 275"/>
                <a:gd name="T44" fmla="*/ 413 w 449"/>
                <a:gd name="T45" fmla="*/ 37 h 275"/>
                <a:gd name="T46" fmla="*/ 413 w 449"/>
                <a:gd name="T47" fmla="*/ 52 h 275"/>
                <a:gd name="T48" fmla="*/ 426 w 449"/>
                <a:gd name="T49" fmla="*/ 60 h 275"/>
                <a:gd name="T50" fmla="*/ 430 w 449"/>
                <a:gd name="T51" fmla="*/ 75 h 275"/>
                <a:gd name="T52" fmla="*/ 438 w 449"/>
                <a:gd name="T53" fmla="*/ 93 h 275"/>
                <a:gd name="T54" fmla="*/ 449 w 449"/>
                <a:gd name="T55" fmla="*/ 108 h 275"/>
                <a:gd name="T56" fmla="*/ 442 w 449"/>
                <a:gd name="T57" fmla="*/ 127 h 275"/>
                <a:gd name="T58" fmla="*/ 438 w 449"/>
                <a:gd name="T59" fmla="*/ 131 h 275"/>
                <a:gd name="T60" fmla="*/ 426 w 449"/>
                <a:gd name="T61" fmla="*/ 143 h 275"/>
                <a:gd name="T62" fmla="*/ 411 w 449"/>
                <a:gd name="T63" fmla="*/ 148 h 275"/>
                <a:gd name="T64" fmla="*/ 403 w 449"/>
                <a:gd name="T65" fmla="*/ 154 h 275"/>
                <a:gd name="T66" fmla="*/ 388 w 449"/>
                <a:gd name="T67" fmla="*/ 166 h 275"/>
                <a:gd name="T68" fmla="*/ 374 w 449"/>
                <a:gd name="T69" fmla="*/ 179 h 275"/>
                <a:gd name="T70" fmla="*/ 361 w 449"/>
                <a:gd name="T71" fmla="*/ 191 h 275"/>
                <a:gd name="T72" fmla="*/ 344 w 449"/>
                <a:gd name="T73" fmla="*/ 192 h 275"/>
                <a:gd name="T74" fmla="*/ 330 w 449"/>
                <a:gd name="T75" fmla="*/ 196 h 275"/>
                <a:gd name="T76" fmla="*/ 311 w 449"/>
                <a:gd name="T77" fmla="*/ 196 h 275"/>
                <a:gd name="T78" fmla="*/ 290 w 449"/>
                <a:gd name="T79" fmla="*/ 200 h 275"/>
                <a:gd name="T80" fmla="*/ 277 w 449"/>
                <a:gd name="T81" fmla="*/ 212 h 275"/>
                <a:gd name="T82" fmla="*/ 261 w 449"/>
                <a:gd name="T83" fmla="*/ 214 h 275"/>
                <a:gd name="T84" fmla="*/ 246 w 449"/>
                <a:gd name="T85" fmla="*/ 225 h 275"/>
                <a:gd name="T86" fmla="*/ 227 w 449"/>
                <a:gd name="T87" fmla="*/ 227 h 275"/>
                <a:gd name="T88" fmla="*/ 217 w 449"/>
                <a:gd name="T89" fmla="*/ 235 h 275"/>
                <a:gd name="T90" fmla="*/ 200 w 449"/>
                <a:gd name="T91" fmla="*/ 237 h 275"/>
                <a:gd name="T92" fmla="*/ 188 w 449"/>
                <a:gd name="T93" fmla="*/ 248 h 275"/>
                <a:gd name="T94" fmla="*/ 173 w 449"/>
                <a:gd name="T95" fmla="*/ 254 h 275"/>
                <a:gd name="T96" fmla="*/ 159 w 449"/>
                <a:gd name="T97" fmla="*/ 258 h 275"/>
                <a:gd name="T98" fmla="*/ 158 w 449"/>
                <a:gd name="T99" fmla="*/ 273 h 275"/>
                <a:gd name="T100" fmla="*/ 142 w 449"/>
                <a:gd name="T101" fmla="*/ 271 h 275"/>
                <a:gd name="T102" fmla="*/ 125 w 449"/>
                <a:gd name="T103" fmla="*/ 269 h 275"/>
                <a:gd name="T104" fmla="*/ 108 w 449"/>
                <a:gd name="T105" fmla="*/ 271 h 275"/>
                <a:gd name="T106" fmla="*/ 96 w 449"/>
                <a:gd name="T107" fmla="*/ 258 h 275"/>
                <a:gd name="T108" fmla="*/ 88 w 449"/>
                <a:gd name="T109" fmla="*/ 273 h 275"/>
                <a:gd name="T110" fmla="*/ 77 w 449"/>
                <a:gd name="T111" fmla="*/ 260 h 275"/>
                <a:gd name="T112" fmla="*/ 73 w 449"/>
                <a:gd name="T113" fmla="*/ 246 h 275"/>
                <a:gd name="T114" fmla="*/ 67 w 449"/>
                <a:gd name="T115" fmla="*/ 233 h 275"/>
                <a:gd name="T116" fmla="*/ 50 w 449"/>
                <a:gd name="T117" fmla="*/ 231 h 275"/>
                <a:gd name="T118" fmla="*/ 39 w 449"/>
                <a:gd name="T119" fmla="*/ 227 h 275"/>
                <a:gd name="T120" fmla="*/ 25 w 449"/>
                <a:gd name="T121" fmla="*/ 219 h 275"/>
                <a:gd name="T122" fmla="*/ 14 w 449"/>
                <a:gd name="T123" fmla="*/ 216 h 275"/>
                <a:gd name="T124" fmla="*/ 14 w 449"/>
                <a:gd name="T125" fmla="*/ 20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49" h="275">
                  <a:moveTo>
                    <a:pt x="12" y="194"/>
                  </a:move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2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2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10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9"/>
                  </a:lnTo>
                  <a:lnTo>
                    <a:pt x="8" y="187"/>
                  </a:lnTo>
                  <a:lnTo>
                    <a:pt x="8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10" y="185"/>
                  </a:lnTo>
                  <a:lnTo>
                    <a:pt x="8" y="185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6" y="183"/>
                  </a:lnTo>
                  <a:lnTo>
                    <a:pt x="6" y="183"/>
                  </a:lnTo>
                  <a:lnTo>
                    <a:pt x="6" y="181"/>
                  </a:lnTo>
                  <a:lnTo>
                    <a:pt x="6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81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2" y="177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4" y="175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69"/>
                  </a:lnTo>
                  <a:lnTo>
                    <a:pt x="6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71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0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6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2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0" y="160"/>
                  </a:lnTo>
                  <a:lnTo>
                    <a:pt x="12" y="160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2" y="158"/>
                  </a:lnTo>
                  <a:lnTo>
                    <a:pt x="14" y="158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4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6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50"/>
                  </a:lnTo>
                  <a:lnTo>
                    <a:pt x="19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8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7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3" y="135"/>
                  </a:lnTo>
                  <a:lnTo>
                    <a:pt x="25" y="135"/>
                  </a:lnTo>
                  <a:lnTo>
                    <a:pt x="25" y="135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5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3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3"/>
                  </a:lnTo>
                  <a:lnTo>
                    <a:pt x="31" y="133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37" y="135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39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7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39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4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41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37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5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2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4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8" y="129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21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2" y="119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4" y="114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4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2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40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0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35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3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31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29" y="108"/>
                  </a:lnTo>
                  <a:lnTo>
                    <a:pt x="31" y="108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9" y="104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29" y="102"/>
                  </a:lnTo>
                  <a:lnTo>
                    <a:pt x="31" y="102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8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1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5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9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89"/>
                  </a:lnTo>
                  <a:lnTo>
                    <a:pt x="23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7" y="93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91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6" y="89"/>
                  </a:lnTo>
                  <a:lnTo>
                    <a:pt x="16" y="89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7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7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7" y="85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4" y="83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4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4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6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3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4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6" y="62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9" y="58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1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6"/>
                  </a:lnTo>
                  <a:lnTo>
                    <a:pt x="23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7" y="43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29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5" y="29"/>
                  </a:lnTo>
                  <a:lnTo>
                    <a:pt x="37" y="29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9" y="27"/>
                  </a:lnTo>
                  <a:lnTo>
                    <a:pt x="39" y="27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4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8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4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5" y="2"/>
                  </a:lnTo>
                  <a:lnTo>
                    <a:pt x="77" y="2"/>
                  </a:lnTo>
                  <a:lnTo>
                    <a:pt x="83" y="2"/>
                  </a:lnTo>
                  <a:lnTo>
                    <a:pt x="85" y="2"/>
                  </a:lnTo>
                  <a:lnTo>
                    <a:pt x="88" y="4"/>
                  </a:lnTo>
                  <a:lnTo>
                    <a:pt x="96" y="4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1" y="6"/>
                  </a:lnTo>
                  <a:lnTo>
                    <a:pt x="113" y="6"/>
                  </a:lnTo>
                  <a:lnTo>
                    <a:pt x="115" y="6"/>
                  </a:lnTo>
                  <a:lnTo>
                    <a:pt x="117" y="6"/>
                  </a:lnTo>
                  <a:lnTo>
                    <a:pt x="119" y="8"/>
                  </a:lnTo>
                  <a:lnTo>
                    <a:pt x="123" y="8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4" y="10"/>
                  </a:lnTo>
                  <a:lnTo>
                    <a:pt x="134" y="10"/>
                  </a:lnTo>
                  <a:lnTo>
                    <a:pt x="136" y="10"/>
                  </a:lnTo>
                  <a:lnTo>
                    <a:pt x="140" y="10"/>
                  </a:lnTo>
                  <a:lnTo>
                    <a:pt x="142" y="10"/>
                  </a:lnTo>
                  <a:lnTo>
                    <a:pt x="144" y="10"/>
                  </a:lnTo>
                  <a:lnTo>
                    <a:pt x="144" y="10"/>
                  </a:lnTo>
                  <a:lnTo>
                    <a:pt x="146" y="10"/>
                  </a:lnTo>
                  <a:lnTo>
                    <a:pt x="148" y="10"/>
                  </a:lnTo>
                  <a:lnTo>
                    <a:pt x="148" y="12"/>
                  </a:lnTo>
                  <a:lnTo>
                    <a:pt x="152" y="12"/>
                  </a:lnTo>
                  <a:lnTo>
                    <a:pt x="152" y="12"/>
                  </a:lnTo>
                  <a:lnTo>
                    <a:pt x="154" y="12"/>
                  </a:lnTo>
                  <a:lnTo>
                    <a:pt x="154" y="12"/>
                  </a:lnTo>
                  <a:lnTo>
                    <a:pt x="156" y="12"/>
                  </a:lnTo>
                  <a:lnTo>
                    <a:pt x="158" y="12"/>
                  </a:lnTo>
                  <a:lnTo>
                    <a:pt x="161" y="14"/>
                  </a:lnTo>
                  <a:lnTo>
                    <a:pt x="161" y="14"/>
                  </a:lnTo>
                  <a:lnTo>
                    <a:pt x="167" y="14"/>
                  </a:lnTo>
                  <a:lnTo>
                    <a:pt x="169" y="14"/>
                  </a:lnTo>
                  <a:lnTo>
                    <a:pt x="173" y="14"/>
                  </a:lnTo>
                  <a:lnTo>
                    <a:pt x="175" y="14"/>
                  </a:lnTo>
                  <a:lnTo>
                    <a:pt x="177" y="14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1" y="16"/>
                  </a:lnTo>
                  <a:lnTo>
                    <a:pt x="182" y="18"/>
                  </a:lnTo>
                  <a:lnTo>
                    <a:pt x="182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6" y="16"/>
                  </a:lnTo>
                  <a:lnTo>
                    <a:pt x="190" y="16"/>
                  </a:lnTo>
                  <a:lnTo>
                    <a:pt x="190" y="16"/>
                  </a:lnTo>
                  <a:lnTo>
                    <a:pt x="192" y="16"/>
                  </a:lnTo>
                  <a:lnTo>
                    <a:pt x="194" y="16"/>
                  </a:lnTo>
                  <a:lnTo>
                    <a:pt x="198" y="16"/>
                  </a:lnTo>
                  <a:lnTo>
                    <a:pt x="200" y="16"/>
                  </a:lnTo>
                  <a:lnTo>
                    <a:pt x="200" y="16"/>
                  </a:lnTo>
                  <a:lnTo>
                    <a:pt x="204" y="18"/>
                  </a:lnTo>
                  <a:lnTo>
                    <a:pt x="207" y="18"/>
                  </a:lnTo>
                  <a:lnTo>
                    <a:pt x="209" y="18"/>
                  </a:lnTo>
                  <a:lnTo>
                    <a:pt x="215" y="18"/>
                  </a:lnTo>
                  <a:lnTo>
                    <a:pt x="219" y="18"/>
                  </a:lnTo>
                  <a:lnTo>
                    <a:pt x="221" y="18"/>
                  </a:lnTo>
                  <a:lnTo>
                    <a:pt x="223" y="18"/>
                  </a:lnTo>
                  <a:lnTo>
                    <a:pt x="225" y="18"/>
                  </a:lnTo>
                  <a:lnTo>
                    <a:pt x="225" y="18"/>
                  </a:lnTo>
                  <a:lnTo>
                    <a:pt x="227" y="18"/>
                  </a:lnTo>
                  <a:lnTo>
                    <a:pt x="229" y="18"/>
                  </a:lnTo>
                  <a:lnTo>
                    <a:pt x="229" y="18"/>
                  </a:lnTo>
                  <a:lnTo>
                    <a:pt x="229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2" y="20"/>
                  </a:lnTo>
                  <a:lnTo>
                    <a:pt x="246" y="21"/>
                  </a:lnTo>
                  <a:lnTo>
                    <a:pt x="248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52" y="21"/>
                  </a:lnTo>
                  <a:lnTo>
                    <a:pt x="253" y="21"/>
                  </a:lnTo>
                  <a:lnTo>
                    <a:pt x="253" y="21"/>
                  </a:lnTo>
                  <a:lnTo>
                    <a:pt x="255" y="21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63" y="21"/>
                  </a:lnTo>
                  <a:lnTo>
                    <a:pt x="263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5" y="21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71" y="21"/>
                  </a:lnTo>
                  <a:lnTo>
                    <a:pt x="273" y="21"/>
                  </a:lnTo>
                  <a:lnTo>
                    <a:pt x="273" y="21"/>
                  </a:lnTo>
                  <a:lnTo>
                    <a:pt x="275" y="21"/>
                  </a:lnTo>
                  <a:lnTo>
                    <a:pt x="275" y="21"/>
                  </a:lnTo>
                  <a:lnTo>
                    <a:pt x="277" y="21"/>
                  </a:lnTo>
                  <a:lnTo>
                    <a:pt x="278" y="21"/>
                  </a:lnTo>
                  <a:lnTo>
                    <a:pt x="280" y="21"/>
                  </a:lnTo>
                  <a:lnTo>
                    <a:pt x="280" y="21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0" y="23"/>
                  </a:lnTo>
                  <a:lnTo>
                    <a:pt x="282" y="23"/>
                  </a:lnTo>
                  <a:lnTo>
                    <a:pt x="282" y="23"/>
                  </a:lnTo>
                  <a:lnTo>
                    <a:pt x="284" y="23"/>
                  </a:lnTo>
                  <a:lnTo>
                    <a:pt x="284" y="23"/>
                  </a:lnTo>
                  <a:lnTo>
                    <a:pt x="288" y="21"/>
                  </a:lnTo>
                  <a:lnTo>
                    <a:pt x="292" y="21"/>
                  </a:lnTo>
                  <a:lnTo>
                    <a:pt x="294" y="21"/>
                  </a:lnTo>
                  <a:lnTo>
                    <a:pt x="296" y="23"/>
                  </a:lnTo>
                  <a:lnTo>
                    <a:pt x="296" y="23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303" y="21"/>
                  </a:lnTo>
                  <a:lnTo>
                    <a:pt x="305" y="21"/>
                  </a:lnTo>
                  <a:lnTo>
                    <a:pt x="305" y="21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1" y="21"/>
                  </a:lnTo>
                  <a:lnTo>
                    <a:pt x="313" y="21"/>
                  </a:lnTo>
                  <a:lnTo>
                    <a:pt x="315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23" y="20"/>
                  </a:lnTo>
                  <a:lnTo>
                    <a:pt x="324" y="20"/>
                  </a:lnTo>
                  <a:lnTo>
                    <a:pt x="324" y="20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30" y="20"/>
                  </a:lnTo>
                  <a:lnTo>
                    <a:pt x="334" y="20"/>
                  </a:lnTo>
                  <a:lnTo>
                    <a:pt x="336" y="20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38" y="18"/>
                  </a:lnTo>
                  <a:lnTo>
                    <a:pt x="340" y="18"/>
                  </a:lnTo>
                  <a:lnTo>
                    <a:pt x="342" y="18"/>
                  </a:lnTo>
                  <a:lnTo>
                    <a:pt x="344" y="18"/>
                  </a:lnTo>
                  <a:lnTo>
                    <a:pt x="346" y="18"/>
                  </a:lnTo>
                  <a:lnTo>
                    <a:pt x="346" y="18"/>
                  </a:lnTo>
                  <a:lnTo>
                    <a:pt x="348" y="18"/>
                  </a:lnTo>
                  <a:lnTo>
                    <a:pt x="349" y="18"/>
                  </a:lnTo>
                  <a:lnTo>
                    <a:pt x="351" y="18"/>
                  </a:lnTo>
                  <a:lnTo>
                    <a:pt x="351" y="18"/>
                  </a:lnTo>
                  <a:lnTo>
                    <a:pt x="353" y="18"/>
                  </a:lnTo>
                  <a:lnTo>
                    <a:pt x="355" y="18"/>
                  </a:lnTo>
                  <a:lnTo>
                    <a:pt x="357" y="18"/>
                  </a:lnTo>
                  <a:lnTo>
                    <a:pt x="361" y="18"/>
                  </a:lnTo>
                  <a:lnTo>
                    <a:pt x="363" y="18"/>
                  </a:lnTo>
                  <a:lnTo>
                    <a:pt x="365" y="18"/>
                  </a:lnTo>
                  <a:lnTo>
                    <a:pt x="365" y="18"/>
                  </a:lnTo>
                  <a:lnTo>
                    <a:pt x="367" y="16"/>
                  </a:lnTo>
                  <a:lnTo>
                    <a:pt x="369" y="16"/>
                  </a:lnTo>
                  <a:lnTo>
                    <a:pt x="371" y="16"/>
                  </a:lnTo>
                  <a:lnTo>
                    <a:pt x="372" y="16"/>
                  </a:lnTo>
                  <a:lnTo>
                    <a:pt x="374" y="16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80" y="16"/>
                  </a:lnTo>
                  <a:lnTo>
                    <a:pt x="382" y="16"/>
                  </a:lnTo>
                  <a:lnTo>
                    <a:pt x="382" y="16"/>
                  </a:lnTo>
                  <a:lnTo>
                    <a:pt x="384" y="16"/>
                  </a:lnTo>
                  <a:lnTo>
                    <a:pt x="386" y="16"/>
                  </a:lnTo>
                  <a:lnTo>
                    <a:pt x="388" y="14"/>
                  </a:lnTo>
                  <a:lnTo>
                    <a:pt x="390" y="14"/>
                  </a:lnTo>
                  <a:lnTo>
                    <a:pt x="394" y="14"/>
                  </a:lnTo>
                  <a:lnTo>
                    <a:pt x="397" y="14"/>
                  </a:lnTo>
                  <a:lnTo>
                    <a:pt x="399" y="14"/>
                  </a:lnTo>
                  <a:lnTo>
                    <a:pt x="401" y="12"/>
                  </a:lnTo>
                  <a:lnTo>
                    <a:pt x="403" y="12"/>
                  </a:lnTo>
                  <a:lnTo>
                    <a:pt x="407" y="12"/>
                  </a:lnTo>
                  <a:lnTo>
                    <a:pt x="409" y="12"/>
                  </a:lnTo>
                  <a:lnTo>
                    <a:pt x="413" y="12"/>
                  </a:lnTo>
                  <a:lnTo>
                    <a:pt x="415" y="12"/>
                  </a:lnTo>
                  <a:lnTo>
                    <a:pt x="415" y="12"/>
                  </a:lnTo>
                  <a:lnTo>
                    <a:pt x="417" y="10"/>
                  </a:lnTo>
                  <a:lnTo>
                    <a:pt x="420" y="10"/>
                  </a:lnTo>
                  <a:lnTo>
                    <a:pt x="422" y="10"/>
                  </a:lnTo>
                  <a:lnTo>
                    <a:pt x="422" y="10"/>
                  </a:lnTo>
                  <a:lnTo>
                    <a:pt x="424" y="10"/>
                  </a:lnTo>
                  <a:lnTo>
                    <a:pt x="426" y="10"/>
                  </a:lnTo>
                  <a:lnTo>
                    <a:pt x="426" y="10"/>
                  </a:lnTo>
                  <a:lnTo>
                    <a:pt x="428" y="10"/>
                  </a:lnTo>
                  <a:lnTo>
                    <a:pt x="428" y="10"/>
                  </a:lnTo>
                  <a:lnTo>
                    <a:pt x="430" y="8"/>
                  </a:lnTo>
                  <a:lnTo>
                    <a:pt x="432" y="8"/>
                  </a:lnTo>
                  <a:lnTo>
                    <a:pt x="434" y="8"/>
                  </a:lnTo>
                  <a:lnTo>
                    <a:pt x="434" y="8"/>
                  </a:lnTo>
                  <a:lnTo>
                    <a:pt x="436" y="8"/>
                  </a:lnTo>
                  <a:lnTo>
                    <a:pt x="438" y="8"/>
                  </a:lnTo>
                  <a:lnTo>
                    <a:pt x="438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0" y="8"/>
                  </a:lnTo>
                  <a:lnTo>
                    <a:pt x="442" y="8"/>
                  </a:lnTo>
                  <a:lnTo>
                    <a:pt x="442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3" y="8"/>
                  </a:lnTo>
                  <a:lnTo>
                    <a:pt x="445" y="8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0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5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2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2" y="14"/>
                  </a:lnTo>
                  <a:lnTo>
                    <a:pt x="443" y="14"/>
                  </a:lnTo>
                  <a:lnTo>
                    <a:pt x="443" y="14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6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18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0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3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3"/>
                  </a:lnTo>
                  <a:lnTo>
                    <a:pt x="442" y="23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2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1"/>
                  </a:lnTo>
                  <a:lnTo>
                    <a:pt x="440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8" y="23"/>
                  </a:lnTo>
                  <a:lnTo>
                    <a:pt x="436" y="23"/>
                  </a:lnTo>
                  <a:lnTo>
                    <a:pt x="436" y="23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6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4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2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30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5"/>
                  </a:lnTo>
                  <a:lnTo>
                    <a:pt x="428" y="23"/>
                  </a:lnTo>
                  <a:lnTo>
                    <a:pt x="428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3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6" y="25"/>
                  </a:lnTo>
                  <a:lnTo>
                    <a:pt x="424" y="25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7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4" y="29"/>
                  </a:lnTo>
                  <a:lnTo>
                    <a:pt x="422" y="29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31"/>
                  </a:lnTo>
                  <a:lnTo>
                    <a:pt x="422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29"/>
                  </a:lnTo>
                  <a:lnTo>
                    <a:pt x="420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9" y="31"/>
                  </a:lnTo>
                  <a:lnTo>
                    <a:pt x="417" y="31"/>
                  </a:lnTo>
                  <a:lnTo>
                    <a:pt x="417" y="31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7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5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3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5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7"/>
                  </a:lnTo>
                  <a:lnTo>
                    <a:pt x="413" y="39"/>
                  </a:lnTo>
                  <a:lnTo>
                    <a:pt x="413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39"/>
                  </a:lnTo>
                  <a:lnTo>
                    <a:pt x="411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1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9" y="43"/>
                  </a:lnTo>
                  <a:lnTo>
                    <a:pt x="407" y="43"/>
                  </a:lnTo>
                  <a:lnTo>
                    <a:pt x="407" y="43"/>
                  </a:lnTo>
                  <a:lnTo>
                    <a:pt x="407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09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5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6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1" y="48"/>
                  </a:lnTo>
                  <a:lnTo>
                    <a:pt x="413" y="48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0"/>
                  </a:lnTo>
                  <a:lnTo>
                    <a:pt x="413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2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5" y="54"/>
                  </a:lnTo>
                  <a:lnTo>
                    <a:pt x="417" y="54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7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6"/>
                  </a:lnTo>
                  <a:lnTo>
                    <a:pt x="419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4"/>
                  </a:lnTo>
                  <a:lnTo>
                    <a:pt x="420" y="52"/>
                  </a:lnTo>
                  <a:lnTo>
                    <a:pt x="422" y="52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4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6"/>
                  </a:lnTo>
                  <a:lnTo>
                    <a:pt x="422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58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4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0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6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4"/>
                  </a:lnTo>
                  <a:lnTo>
                    <a:pt x="428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6" y="66"/>
                  </a:lnTo>
                  <a:lnTo>
                    <a:pt x="424" y="66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6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68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4" y="70"/>
                  </a:lnTo>
                  <a:lnTo>
                    <a:pt x="422" y="70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2" y="71"/>
                  </a:lnTo>
                  <a:lnTo>
                    <a:pt x="424" y="71"/>
                  </a:lnTo>
                  <a:lnTo>
                    <a:pt x="424" y="71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4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6" y="73"/>
                  </a:lnTo>
                  <a:lnTo>
                    <a:pt x="428" y="73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28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5"/>
                  </a:lnTo>
                  <a:lnTo>
                    <a:pt x="430" y="77"/>
                  </a:lnTo>
                  <a:lnTo>
                    <a:pt x="430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7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79"/>
                  </a:lnTo>
                  <a:lnTo>
                    <a:pt x="432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1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4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3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5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7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89"/>
                  </a:lnTo>
                  <a:lnTo>
                    <a:pt x="436" y="91"/>
                  </a:lnTo>
                  <a:lnTo>
                    <a:pt x="436" y="89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1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38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0" y="93"/>
                  </a:lnTo>
                  <a:lnTo>
                    <a:pt x="442" y="93"/>
                  </a:lnTo>
                  <a:lnTo>
                    <a:pt x="442" y="93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2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4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3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6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5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98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2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4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7" y="106"/>
                  </a:lnTo>
                  <a:lnTo>
                    <a:pt x="449" y="106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9" y="108"/>
                  </a:lnTo>
                  <a:lnTo>
                    <a:pt x="447" y="108"/>
                  </a:lnTo>
                  <a:lnTo>
                    <a:pt x="447" y="108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7" y="112"/>
                  </a:lnTo>
                  <a:lnTo>
                    <a:pt x="445" y="112"/>
                  </a:lnTo>
                  <a:lnTo>
                    <a:pt x="445" y="112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4"/>
                  </a:lnTo>
                  <a:lnTo>
                    <a:pt x="445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6"/>
                  </a:lnTo>
                  <a:lnTo>
                    <a:pt x="443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8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19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3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5"/>
                  </a:lnTo>
                  <a:lnTo>
                    <a:pt x="442" y="127"/>
                  </a:lnTo>
                  <a:lnTo>
                    <a:pt x="442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7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29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1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40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3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40" y="129"/>
                  </a:lnTo>
                  <a:lnTo>
                    <a:pt x="438" y="129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7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29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1"/>
                  </a:lnTo>
                  <a:lnTo>
                    <a:pt x="438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3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6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4" y="135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7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2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5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7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30" y="139"/>
                  </a:lnTo>
                  <a:lnTo>
                    <a:pt x="428" y="139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1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8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3"/>
                  </a:lnTo>
                  <a:lnTo>
                    <a:pt x="426" y="141"/>
                  </a:lnTo>
                  <a:lnTo>
                    <a:pt x="426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39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4" y="141"/>
                  </a:lnTo>
                  <a:lnTo>
                    <a:pt x="422" y="141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2" y="143"/>
                  </a:lnTo>
                  <a:lnTo>
                    <a:pt x="420" y="143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4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6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8"/>
                  </a:lnTo>
                  <a:lnTo>
                    <a:pt x="415" y="146"/>
                  </a:lnTo>
                  <a:lnTo>
                    <a:pt x="415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3" y="146"/>
                  </a:lnTo>
                  <a:lnTo>
                    <a:pt x="411" y="146"/>
                  </a:lnTo>
                  <a:lnTo>
                    <a:pt x="411" y="146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48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0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1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11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7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4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9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7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5" y="152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3" y="154"/>
                  </a:lnTo>
                  <a:lnTo>
                    <a:pt x="401" y="154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401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6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9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58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7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0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5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2"/>
                  </a:lnTo>
                  <a:lnTo>
                    <a:pt x="394" y="164"/>
                  </a:lnTo>
                  <a:lnTo>
                    <a:pt x="394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2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4"/>
                  </a:lnTo>
                  <a:lnTo>
                    <a:pt x="390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6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8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7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6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69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4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1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2" y="173"/>
                  </a:lnTo>
                  <a:lnTo>
                    <a:pt x="380" y="173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8" y="177"/>
                  </a:lnTo>
                  <a:lnTo>
                    <a:pt x="376" y="177"/>
                  </a:lnTo>
                  <a:lnTo>
                    <a:pt x="376" y="177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6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79"/>
                  </a:lnTo>
                  <a:lnTo>
                    <a:pt x="374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2" y="181"/>
                  </a:lnTo>
                  <a:lnTo>
                    <a:pt x="371" y="181"/>
                  </a:lnTo>
                  <a:lnTo>
                    <a:pt x="371" y="181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71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9" y="183"/>
                  </a:lnTo>
                  <a:lnTo>
                    <a:pt x="367" y="183"/>
                  </a:lnTo>
                  <a:lnTo>
                    <a:pt x="367" y="185"/>
                  </a:lnTo>
                  <a:lnTo>
                    <a:pt x="367" y="185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7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5" y="183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3" y="185"/>
                  </a:lnTo>
                  <a:lnTo>
                    <a:pt x="361" y="185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7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89"/>
                  </a:lnTo>
                  <a:lnTo>
                    <a:pt x="361" y="191"/>
                  </a:lnTo>
                  <a:lnTo>
                    <a:pt x="361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1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9" y="192"/>
                  </a:lnTo>
                  <a:lnTo>
                    <a:pt x="357" y="192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91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7" y="189"/>
                  </a:lnTo>
                  <a:lnTo>
                    <a:pt x="355" y="189"/>
                  </a:lnTo>
                  <a:lnTo>
                    <a:pt x="355" y="189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5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7"/>
                  </a:lnTo>
                  <a:lnTo>
                    <a:pt x="353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6" y="191"/>
                  </a:lnTo>
                  <a:lnTo>
                    <a:pt x="344" y="191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2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4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4" y="196"/>
                  </a:lnTo>
                  <a:lnTo>
                    <a:pt x="342" y="196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2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40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8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4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2" y="198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30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8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6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4" y="196"/>
                  </a:lnTo>
                  <a:lnTo>
                    <a:pt x="323" y="196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3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21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9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6"/>
                  </a:lnTo>
                  <a:lnTo>
                    <a:pt x="315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11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9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5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8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3" y="196"/>
                  </a:lnTo>
                  <a:lnTo>
                    <a:pt x="301" y="196"/>
                  </a:lnTo>
                  <a:lnTo>
                    <a:pt x="301" y="196"/>
                  </a:lnTo>
                  <a:lnTo>
                    <a:pt x="301" y="198"/>
                  </a:lnTo>
                  <a:lnTo>
                    <a:pt x="301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300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8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6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4" y="198"/>
                  </a:lnTo>
                  <a:lnTo>
                    <a:pt x="292" y="198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2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90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8" y="200"/>
                  </a:lnTo>
                  <a:lnTo>
                    <a:pt x="286" y="200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2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4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6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6" y="208"/>
                  </a:lnTo>
                  <a:lnTo>
                    <a:pt x="284" y="208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4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2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80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8" y="210"/>
                  </a:lnTo>
                  <a:lnTo>
                    <a:pt x="277" y="210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7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3" y="212"/>
                  </a:lnTo>
                  <a:lnTo>
                    <a:pt x="271" y="212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71" y="210"/>
                  </a:lnTo>
                  <a:lnTo>
                    <a:pt x="269" y="210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2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9" y="214"/>
                  </a:lnTo>
                  <a:lnTo>
                    <a:pt x="267" y="214"/>
                  </a:lnTo>
                  <a:lnTo>
                    <a:pt x="267" y="214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2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7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0"/>
                  </a:lnTo>
                  <a:lnTo>
                    <a:pt x="265" y="212"/>
                  </a:lnTo>
                  <a:lnTo>
                    <a:pt x="265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3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2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61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4"/>
                  </a:lnTo>
                  <a:lnTo>
                    <a:pt x="259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7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6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5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7"/>
                  </a:lnTo>
                  <a:lnTo>
                    <a:pt x="253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2" y="219"/>
                  </a:lnTo>
                  <a:lnTo>
                    <a:pt x="250" y="219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1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50" y="223"/>
                  </a:lnTo>
                  <a:lnTo>
                    <a:pt x="248" y="223"/>
                  </a:lnTo>
                  <a:lnTo>
                    <a:pt x="248" y="223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5"/>
                  </a:lnTo>
                  <a:lnTo>
                    <a:pt x="246" y="227"/>
                  </a:lnTo>
                  <a:lnTo>
                    <a:pt x="246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4" y="227"/>
                  </a:lnTo>
                  <a:lnTo>
                    <a:pt x="242" y="227"/>
                  </a:lnTo>
                  <a:lnTo>
                    <a:pt x="242" y="227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2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40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9"/>
                  </a:lnTo>
                  <a:lnTo>
                    <a:pt x="238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6" y="227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4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2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5"/>
                  </a:lnTo>
                  <a:lnTo>
                    <a:pt x="230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9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7"/>
                  </a:lnTo>
                  <a:lnTo>
                    <a:pt x="227" y="225"/>
                  </a:lnTo>
                  <a:lnTo>
                    <a:pt x="227" y="225"/>
                  </a:lnTo>
                  <a:lnTo>
                    <a:pt x="225" y="225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5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221" y="227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1" y="229"/>
                  </a:lnTo>
                  <a:lnTo>
                    <a:pt x="223" y="229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1"/>
                  </a:lnTo>
                  <a:lnTo>
                    <a:pt x="223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5" y="233"/>
                  </a:lnTo>
                  <a:lnTo>
                    <a:pt x="223" y="233"/>
                  </a:lnTo>
                  <a:lnTo>
                    <a:pt x="223" y="233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3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21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5"/>
                  </a:lnTo>
                  <a:lnTo>
                    <a:pt x="219" y="233"/>
                  </a:lnTo>
                  <a:lnTo>
                    <a:pt x="219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3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5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7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7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5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3" y="239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11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9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7" y="237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5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4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5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2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200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7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8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37"/>
                  </a:lnTo>
                  <a:lnTo>
                    <a:pt x="194" y="237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4" y="239"/>
                  </a:lnTo>
                  <a:lnTo>
                    <a:pt x="196" y="239"/>
                  </a:lnTo>
                  <a:lnTo>
                    <a:pt x="196" y="239"/>
                  </a:lnTo>
                  <a:lnTo>
                    <a:pt x="196" y="240"/>
                  </a:lnTo>
                  <a:lnTo>
                    <a:pt x="196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2"/>
                  </a:lnTo>
                  <a:lnTo>
                    <a:pt x="194" y="244"/>
                  </a:lnTo>
                  <a:lnTo>
                    <a:pt x="194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4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6"/>
                  </a:lnTo>
                  <a:lnTo>
                    <a:pt x="192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90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6" y="248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0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4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2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0"/>
                  </a:lnTo>
                  <a:lnTo>
                    <a:pt x="181" y="252"/>
                  </a:lnTo>
                  <a:lnTo>
                    <a:pt x="181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2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9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4"/>
                  </a:lnTo>
                  <a:lnTo>
                    <a:pt x="177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2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5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4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3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71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9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2"/>
                  </a:lnTo>
                  <a:lnTo>
                    <a:pt x="167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0"/>
                  </a:lnTo>
                  <a:lnTo>
                    <a:pt x="165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2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3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4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61" y="256"/>
                  </a:lnTo>
                  <a:lnTo>
                    <a:pt x="159" y="256"/>
                  </a:lnTo>
                  <a:lnTo>
                    <a:pt x="159" y="256"/>
                  </a:lnTo>
                  <a:lnTo>
                    <a:pt x="159" y="258"/>
                  </a:lnTo>
                  <a:lnTo>
                    <a:pt x="161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58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9" y="260"/>
                  </a:lnTo>
                  <a:lnTo>
                    <a:pt x="158" y="260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8" y="262"/>
                  </a:lnTo>
                  <a:lnTo>
                    <a:pt x="156" y="262"/>
                  </a:lnTo>
                  <a:lnTo>
                    <a:pt x="156" y="262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6" y="264"/>
                  </a:lnTo>
                  <a:lnTo>
                    <a:pt x="158" y="264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5"/>
                  </a:lnTo>
                  <a:lnTo>
                    <a:pt x="158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7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8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1"/>
                  </a:lnTo>
                  <a:lnTo>
                    <a:pt x="159" y="273"/>
                  </a:lnTo>
                  <a:lnTo>
                    <a:pt x="159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3"/>
                  </a:lnTo>
                  <a:lnTo>
                    <a:pt x="158" y="275"/>
                  </a:lnTo>
                  <a:lnTo>
                    <a:pt x="156" y="275"/>
                  </a:lnTo>
                  <a:lnTo>
                    <a:pt x="156" y="275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3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71"/>
                  </a:lnTo>
                  <a:lnTo>
                    <a:pt x="156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69"/>
                  </a:lnTo>
                  <a:lnTo>
                    <a:pt x="154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2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8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6" y="271"/>
                  </a:lnTo>
                  <a:lnTo>
                    <a:pt x="146" y="271"/>
                  </a:lnTo>
                  <a:lnTo>
                    <a:pt x="146" y="273"/>
                  </a:lnTo>
                  <a:lnTo>
                    <a:pt x="144" y="273"/>
                  </a:lnTo>
                  <a:lnTo>
                    <a:pt x="144" y="273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4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2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40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8" y="271"/>
                  </a:lnTo>
                  <a:lnTo>
                    <a:pt x="136" y="271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6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4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3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31" y="269"/>
                  </a:lnTo>
                  <a:lnTo>
                    <a:pt x="129" y="269"/>
                  </a:lnTo>
                  <a:lnTo>
                    <a:pt x="129" y="269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9" y="271"/>
                  </a:lnTo>
                  <a:lnTo>
                    <a:pt x="127" y="271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9"/>
                  </a:lnTo>
                  <a:lnTo>
                    <a:pt x="125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7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3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10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8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6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2" y="267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100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5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2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8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6" y="258"/>
                  </a:lnTo>
                  <a:lnTo>
                    <a:pt x="94" y="258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0"/>
                  </a:lnTo>
                  <a:lnTo>
                    <a:pt x="92" y="262"/>
                  </a:lnTo>
                  <a:lnTo>
                    <a:pt x="92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2"/>
                  </a:lnTo>
                  <a:lnTo>
                    <a:pt x="90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4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8" y="265"/>
                  </a:lnTo>
                  <a:lnTo>
                    <a:pt x="87" y="265"/>
                  </a:lnTo>
                  <a:lnTo>
                    <a:pt x="87" y="265"/>
                  </a:lnTo>
                  <a:lnTo>
                    <a:pt x="87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69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88" y="271"/>
                  </a:lnTo>
                  <a:lnTo>
                    <a:pt x="90" y="271"/>
                  </a:lnTo>
                  <a:lnTo>
                    <a:pt x="88" y="271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8" y="273"/>
                  </a:lnTo>
                  <a:lnTo>
                    <a:pt x="87" y="273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7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5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71"/>
                  </a:lnTo>
                  <a:lnTo>
                    <a:pt x="83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69"/>
                  </a:lnTo>
                  <a:lnTo>
                    <a:pt x="81" y="271"/>
                  </a:lnTo>
                  <a:lnTo>
                    <a:pt x="81" y="271"/>
                  </a:lnTo>
                  <a:lnTo>
                    <a:pt x="79" y="271"/>
                  </a:lnTo>
                  <a:lnTo>
                    <a:pt x="79" y="271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9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79" y="265"/>
                  </a:lnTo>
                  <a:lnTo>
                    <a:pt x="79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5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4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60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8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5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3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71" y="254"/>
                  </a:lnTo>
                  <a:lnTo>
                    <a:pt x="69" y="254"/>
                  </a:lnTo>
                  <a:lnTo>
                    <a:pt x="69" y="254"/>
                  </a:lnTo>
                  <a:lnTo>
                    <a:pt x="69" y="252"/>
                  </a:lnTo>
                  <a:lnTo>
                    <a:pt x="69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2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71" y="250"/>
                  </a:lnTo>
                  <a:lnTo>
                    <a:pt x="69" y="250"/>
                  </a:lnTo>
                  <a:lnTo>
                    <a:pt x="69" y="250"/>
                  </a:lnTo>
                  <a:lnTo>
                    <a:pt x="69" y="248"/>
                  </a:lnTo>
                  <a:lnTo>
                    <a:pt x="69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8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1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3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4"/>
                  </a:lnTo>
                  <a:lnTo>
                    <a:pt x="75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2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71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9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7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5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9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7" y="233"/>
                  </a:lnTo>
                  <a:lnTo>
                    <a:pt x="65" y="233"/>
                  </a:lnTo>
                  <a:lnTo>
                    <a:pt x="65" y="233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5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3"/>
                  </a:lnTo>
                  <a:lnTo>
                    <a:pt x="62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58" y="235"/>
                  </a:lnTo>
                  <a:lnTo>
                    <a:pt x="58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6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4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2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5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3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31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9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8" y="227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5"/>
                  </a:lnTo>
                  <a:lnTo>
                    <a:pt x="48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6" y="227"/>
                  </a:lnTo>
                  <a:lnTo>
                    <a:pt x="44" y="227"/>
                  </a:lnTo>
                  <a:lnTo>
                    <a:pt x="44" y="229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7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4" y="225"/>
                  </a:lnTo>
                  <a:lnTo>
                    <a:pt x="42" y="225"/>
                  </a:lnTo>
                  <a:lnTo>
                    <a:pt x="42" y="225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2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40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9" y="229"/>
                  </a:lnTo>
                  <a:lnTo>
                    <a:pt x="37" y="229"/>
                  </a:lnTo>
                  <a:lnTo>
                    <a:pt x="37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7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40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9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5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5" y="223"/>
                  </a:lnTo>
                  <a:lnTo>
                    <a:pt x="35" y="223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5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21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9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31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9" y="217"/>
                  </a:lnTo>
                  <a:lnTo>
                    <a:pt x="27" y="217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3" y="219"/>
                  </a:lnTo>
                  <a:lnTo>
                    <a:pt x="23" y="219"/>
                  </a:lnTo>
                  <a:lnTo>
                    <a:pt x="23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9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7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6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4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2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8"/>
                  </a:lnTo>
                  <a:lnTo>
                    <a:pt x="14" y="208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4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8" y="198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6"/>
                  </a:lnTo>
                  <a:lnTo>
                    <a:pt x="8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2" y="194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4" name="Freeform 6"/>
            <p:cNvSpPr>
              <a:spLocks/>
            </p:cNvSpPr>
            <p:nvPr/>
          </p:nvSpPr>
          <p:spPr bwMode="auto">
            <a:xfrm>
              <a:off x="2866" y="1716"/>
              <a:ext cx="356" cy="276"/>
            </a:xfrm>
            <a:custGeom>
              <a:avLst/>
              <a:gdLst>
                <a:gd name="T0" fmla="*/ 174 w 356"/>
                <a:gd name="T1" fmla="*/ 224 h 276"/>
                <a:gd name="T2" fmla="*/ 161 w 356"/>
                <a:gd name="T3" fmla="*/ 228 h 276"/>
                <a:gd name="T4" fmla="*/ 138 w 356"/>
                <a:gd name="T5" fmla="*/ 222 h 276"/>
                <a:gd name="T6" fmla="*/ 132 w 356"/>
                <a:gd name="T7" fmla="*/ 238 h 276"/>
                <a:gd name="T8" fmla="*/ 120 w 356"/>
                <a:gd name="T9" fmla="*/ 247 h 276"/>
                <a:gd name="T10" fmla="*/ 113 w 356"/>
                <a:gd name="T11" fmla="*/ 257 h 276"/>
                <a:gd name="T12" fmla="*/ 97 w 356"/>
                <a:gd name="T13" fmla="*/ 259 h 276"/>
                <a:gd name="T14" fmla="*/ 82 w 356"/>
                <a:gd name="T15" fmla="*/ 259 h 276"/>
                <a:gd name="T16" fmla="*/ 72 w 356"/>
                <a:gd name="T17" fmla="*/ 274 h 276"/>
                <a:gd name="T18" fmla="*/ 51 w 356"/>
                <a:gd name="T19" fmla="*/ 267 h 276"/>
                <a:gd name="T20" fmla="*/ 28 w 356"/>
                <a:gd name="T21" fmla="*/ 269 h 276"/>
                <a:gd name="T22" fmla="*/ 19 w 356"/>
                <a:gd name="T23" fmla="*/ 249 h 276"/>
                <a:gd name="T24" fmla="*/ 15 w 356"/>
                <a:gd name="T25" fmla="*/ 224 h 276"/>
                <a:gd name="T26" fmla="*/ 21 w 356"/>
                <a:gd name="T27" fmla="*/ 209 h 276"/>
                <a:gd name="T28" fmla="*/ 28 w 356"/>
                <a:gd name="T29" fmla="*/ 196 h 276"/>
                <a:gd name="T30" fmla="*/ 19 w 356"/>
                <a:gd name="T31" fmla="*/ 178 h 276"/>
                <a:gd name="T32" fmla="*/ 9 w 356"/>
                <a:gd name="T33" fmla="*/ 169 h 276"/>
                <a:gd name="T34" fmla="*/ 9 w 356"/>
                <a:gd name="T35" fmla="*/ 148 h 276"/>
                <a:gd name="T36" fmla="*/ 1 w 356"/>
                <a:gd name="T37" fmla="*/ 128 h 276"/>
                <a:gd name="T38" fmla="*/ 15 w 356"/>
                <a:gd name="T39" fmla="*/ 117 h 276"/>
                <a:gd name="T40" fmla="*/ 15 w 356"/>
                <a:gd name="T41" fmla="*/ 96 h 276"/>
                <a:gd name="T42" fmla="*/ 17 w 356"/>
                <a:gd name="T43" fmla="*/ 78 h 276"/>
                <a:gd name="T44" fmla="*/ 5 w 356"/>
                <a:gd name="T45" fmla="*/ 59 h 276"/>
                <a:gd name="T46" fmla="*/ 15 w 356"/>
                <a:gd name="T47" fmla="*/ 48 h 276"/>
                <a:gd name="T48" fmla="*/ 38 w 356"/>
                <a:gd name="T49" fmla="*/ 36 h 276"/>
                <a:gd name="T50" fmla="*/ 61 w 356"/>
                <a:gd name="T51" fmla="*/ 23 h 276"/>
                <a:gd name="T52" fmla="*/ 88 w 356"/>
                <a:gd name="T53" fmla="*/ 15 h 276"/>
                <a:gd name="T54" fmla="*/ 117 w 356"/>
                <a:gd name="T55" fmla="*/ 9 h 276"/>
                <a:gd name="T56" fmla="*/ 145 w 356"/>
                <a:gd name="T57" fmla="*/ 2 h 276"/>
                <a:gd name="T58" fmla="*/ 174 w 356"/>
                <a:gd name="T59" fmla="*/ 0 h 276"/>
                <a:gd name="T60" fmla="*/ 201 w 356"/>
                <a:gd name="T61" fmla="*/ 3 h 276"/>
                <a:gd name="T62" fmla="*/ 224 w 356"/>
                <a:gd name="T63" fmla="*/ 17 h 276"/>
                <a:gd name="T64" fmla="*/ 245 w 356"/>
                <a:gd name="T65" fmla="*/ 32 h 276"/>
                <a:gd name="T66" fmla="*/ 251 w 356"/>
                <a:gd name="T67" fmla="*/ 46 h 276"/>
                <a:gd name="T68" fmla="*/ 236 w 356"/>
                <a:gd name="T69" fmla="*/ 26 h 276"/>
                <a:gd name="T70" fmla="*/ 207 w 356"/>
                <a:gd name="T71" fmla="*/ 13 h 276"/>
                <a:gd name="T72" fmla="*/ 213 w 356"/>
                <a:gd name="T73" fmla="*/ 36 h 276"/>
                <a:gd name="T74" fmla="*/ 224 w 356"/>
                <a:gd name="T75" fmla="*/ 53 h 276"/>
                <a:gd name="T76" fmla="*/ 226 w 356"/>
                <a:gd name="T77" fmla="*/ 71 h 276"/>
                <a:gd name="T78" fmla="*/ 239 w 356"/>
                <a:gd name="T79" fmla="*/ 90 h 276"/>
                <a:gd name="T80" fmla="*/ 261 w 356"/>
                <a:gd name="T81" fmla="*/ 99 h 276"/>
                <a:gd name="T82" fmla="*/ 287 w 356"/>
                <a:gd name="T83" fmla="*/ 101 h 276"/>
                <a:gd name="T84" fmla="*/ 318 w 356"/>
                <a:gd name="T85" fmla="*/ 98 h 276"/>
                <a:gd name="T86" fmla="*/ 343 w 356"/>
                <a:gd name="T87" fmla="*/ 86 h 276"/>
                <a:gd name="T88" fmla="*/ 353 w 356"/>
                <a:gd name="T89" fmla="*/ 88 h 276"/>
                <a:gd name="T90" fmla="*/ 333 w 356"/>
                <a:gd name="T91" fmla="*/ 103 h 276"/>
                <a:gd name="T92" fmla="*/ 310 w 356"/>
                <a:gd name="T93" fmla="*/ 113 h 276"/>
                <a:gd name="T94" fmla="*/ 309 w 356"/>
                <a:gd name="T95" fmla="*/ 138 h 276"/>
                <a:gd name="T96" fmla="*/ 305 w 356"/>
                <a:gd name="T97" fmla="*/ 159 h 276"/>
                <a:gd name="T98" fmla="*/ 318 w 356"/>
                <a:gd name="T99" fmla="*/ 171 h 276"/>
                <a:gd name="T100" fmla="*/ 322 w 356"/>
                <a:gd name="T101" fmla="*/ 186 h 276"/>
                <a:gd name="T102" fmla="*/ 347 w 356"/>
                <a:gd name="T103" fmla="*/ 184 h 276"/>
                <a:gd name="T104" fmla="*/ 341 w 356"/>
                <a:gd name="T105" fmla="*/ 203 h 276"/>
                <a:gd name="T106" fmla="*/ 333 w 356"/>
                <a:gd name="T107" fmla="*/ 217 h 276"/>
                <a:gd name="T108" fmla="*/ 314 w 356"/>
                <a:gd name="T109" fmla="*/ 219 h 276"/>
                <a:gd name="T110" fmla="*/ 305 w 356"/>
                <a:gd name="T111" fmla="*/ 238 h 276"/>
                <a:gd name="T112" fmla="*/ 293 w 356"/>
                <a:gd name="T113" fmla="*/ 255 h 276"/>
                <a:gd name="T114" fmla="*/ 270 w 356"/>
                <a:gd name="T115" fmla="*/ 259 h 276"/>
                <a:gd name="T116" fmla="*/ 249 w 356"/>
                <a:gd name="T117" fmla="*/ 253 h 276"/>
                <a:gd name="T118" fmla="*/ 241 w 356"/>
                <a:gd name="T119" fmla="*/ 238 h 276"/>
                <a:gd name="T120" fmla="*/ 226 w 356"/>
                <a:gd name="T121" fmla="*/ 242 h 276"/>
                <a:gd name="T122" fmla="*/ 213 w 356"/>
                <a:gd name="T123" fmla="*/ 236 h 276"/>
                <a:gd name="T124" fmla="*/ 188 w 356"/>
                <a:gd name="T125" fmla="*/ 2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6" h="276">
                  <a:moveTo>
                    <a:pt x="188" y="232"/>
                  </a:move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2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8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6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4"/>
                  </a:lnTo>
                  <a:lnTo>
                    <a:pt x="180" y="222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8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4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6" y="226"/>
                  </a:lnTo>
                  <a:lnTo>
                    <a:pt x="174" y="226"/>
                  </a:lnTo>
                  <a:lnTo>
                    <a:pt x="174" y="226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4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2"/>
                  </a:lnTo>
                  <a:lnTo>
                    <a:pt x="174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1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68" y="222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8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21"/>
                  </a:lnTo>
                  <a:lnTo>
                    <a:pt x="166" y="219"/>
                  </a:lnTo>
                  <a:lnTo>
                    <a:pt x="166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5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19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3" y="222"/>
                  </a:lnTo>
                  <a:lnTo>
                    <a:pt x="161" y="222"/>
                  </a:lnTo>
                  <a:lnTo>
                    <a:pt x="161" y="222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6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30"/>
                  </a:lnTo>
                  <a:lnTo>
                    <a:pt x="155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151" y="228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51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6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9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7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3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4"/>
                  </a:lnTo>
                  <a:lnTo>
                    <a:pt x="142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40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2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38" y="224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2" y="226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2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3" y="230"/>
                  </a:lnTo>
                  <a:lnTo>
                    <a:pt x="142" y="230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2"/>
                  </a:lnTo>
                  <a:lnTo>
                    <a:pt x="142" y="234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32"/>
                  </a:lnTo>
                  <a:lnTo>
                    <a:pt x="140" y="234"/>
                  </a:lnTo>
                  <a:lnTo>
                    <a:pt x="140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8" y="236"/>
                  </a:lnTo>
                  <a:lnTo>
                    <a:pt x="136" y="236"/>
                  </a:lnTo>
                  <a:lnTo>
                    <a:pt x="136" y="238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6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4" y="236"/>
                  </a:lnTo>
                  <a:lnTo>
                    <a:pt x="132" y="236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2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30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8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8" y="236"/>
                  </a:lnTo>
                  <a:lnTo>
                    <a:pt x="126" y="236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6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38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0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0" y="244"/>
                  </a:lnTo>
                  <a:lnTo>
                    <a:pt x="120" y="244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19" y="247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1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19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0" y="253"/>
                  </a:lnTo>
                  <a:lnTo>
                    <a:pt x="122" y="253"/>
                  </a:lnTo>
                  <a:lnTo>
                    <a:pt x="122" y="253"/>
                  </a:lnTo>
                  <a:lnTo>
                    <a:pt x="120" y="253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120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9" y="255"/>
                  </a:lnTo>
                  <a:lnTo>
                    <a:pt x="117" y="255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15" y="257"/>
                  </a:lnTo>
                  <a:lnTo>
                    <a:pt x="115" y="257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5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3" y="255"/>
                  </a:lnTo>
                  <a:lnTo>
                    <a:pt x="111" y="255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59"/>
                  </a:lnTo>
                  <a:lnTo>
                    <a:pt x="115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3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61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9"/>
                  </a:lnTo>
                  <a:lnTo>
                    <a:pt x="111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9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7"/>
                  </a:lnTo>
                  <a:lnTo>
                    <a:pt x="107" y="255"/>
                  </a:lnTo>
                  <a:lnTo>
                    <a:pt x="107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5"/>
                  </a:lnTo>
                  <a:lnTo>
                    <a:pt x="105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7"/>
                  </a:lnTo>
                  <a:lnTo>
                    <a:pt x="103" y="259"/>
                  </a:lnTo>
                  <a:lnTo>
                    <a:pt x="103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101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9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7" y="259"/>
                  </a:lnTo>
                  <a:lnTo>
                    <a:pt x="95" y="259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7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5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3"/>
                  </a:lnTo>
                  <a:lnTo>
                    <a:pt x="95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5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4" y="251"/>
                  </a:lnTo>
                  <a:lnTo>
                    <a:pt x="92" y="251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3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6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5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4" y="257"/>
                  </a:lnTo>
                  <a:lnTo>
                    <a:pt x="82" y="257"/>
                  </a:lnTo>
                  <a:lnTo>
                    <a:pt x="82" y="257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59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1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3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5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7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2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69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0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80" y="272"/>
                  </a:lnTo>
                  <a:lnTo>
                    <a:pt x="78" y="272"/>
                  </a:lnTo>
                  <a:lnTo>
                    <a:pt x="78" y="272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4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8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6"/>
                  </a:lnTo>
                  <a:lnTo>
                    <a:pt x="76" y="274"/>
                  </a:lnTo>
                  <a:lnTo>
                    <a:pt x="74" y="274"/>
                  </a:lnTo>
                  <a:lnTo>
                    <a:pt x="74" y="274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4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6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2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4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71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2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70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9"/>
                  </a:lnTo>
                  <a:lnTo>
                    <a:pt x="67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61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3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9"/>
                  </a:lnTo>
                  <a:lnTo>
                    <a:pt x="49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8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6" y="267"/>
                  </a:lnTo>
                  <a:lnTo>
                    <a:pt x="44" y="267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4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5"/>
                  </a:lnTo>
                  <a:lnTo>
                    <a:pt x="42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38" y="270"/>
                  </a:lnTo>
                  <a:lnTo>
                    <a:pt x="36" y="269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70"/>
                  </a:lnTo>
                  <a:lnTo>
                    <a:pt x="32" y="269"/>
                  </a:lnTo>
                  <a:lnTo>
                    <a:pt x="32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70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30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7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30" y="263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28" y="261"/>
                  </a:lnTo>
                  <a:lnTo>
                    <a:pt x="28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6" y="263"/>
                  </a:lnTo>
                  <a:lnTo>
                    <a:pt x="24" y="263"/>
                  </a:lnTo>
                  <a:lnTo>
                    <a:pt x="24" y="265"/>
                  </a:lnTo>
                  <a:lnTo>
                    <a:pt x="24" y="265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3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9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7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3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21" y="251"/>
                  </a:lnTo>
                  <a:lnTo>
                    <a:pt x="19" y="251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9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9" y="247"/>
                  </a:lnTo>
                  <a:lnTo>
                    <a:pt x="17" y="247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5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2"/>
                  </a:lnTo>
                  <a:lnTo>
                    <a:pt x="19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6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4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2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6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4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2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5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9" y="221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19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5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3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09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4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21" y="207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9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4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30" y="196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4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2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30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8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4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9" y="184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80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8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6"/>
                  </a:lnTo>
                  <a:lnTo>
                    <a:pt x="19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7" y="174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2"/>
                  </a:lnTo>
                  <a:lnTo>
                    <a:pt x="15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71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3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9" y="169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1" y="172"/>
                  </a:lnTo>
                  <a:lnTo>
                    <a:pt x="11" y="172"/>
                  </a:lnTo>
                  <a:lnTo>
                    <a:pt x="9" y="172"/>
                  </a:lnTo>
                  <a:lnTo>
                    <a:pt x="9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2"/>
                  </a:lnTo>
                  <a:lnTo>
                    <a:pt x="7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7" y="163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1" y="157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5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11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3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7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4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2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40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5" y="136"/>
                  </a:lnTo>
                  <a:lnTo>
                    <a:pt x="3" y="136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8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3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21"/>
                  </a:lnTo>
                  <a:lnTo>
                    <a:pt x="5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3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5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5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7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17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5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101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15" y="99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9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4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2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5" y="80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7" y="78"/>
                  </a:lnTo>
                  <a:lnTo>
                    <a:pt x="15" y="78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13" y="71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9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5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61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9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1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3" y="50"/>
                  </a:lnTo>
                  <a:lnTo>
                    <a:pt x="15" y="50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5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23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2" y="32"/>
                  </a:lnTo>
                  <a:lnTo>
                    <a:pt x="44" y="32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8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5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3" y="23"/>
                  </a:lnTo>
                  <a:lnTo>
                    <a:pt x="63" y="23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2" y="19"/>
                  </a:lnTo>
                  <a:lnTo>
                    <a:pt x="72" y="19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4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8" y="17"/>
                  </a:lnTo>
                  <a:lnTo>
                    <a:pt x="78" y="17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78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2" y="15"/>
                  </a:lnTo>
                  <a:lnTo>
                    <a:pt x="94" y="15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7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1" y="13"/>
                  </a:lnTo>
                  <a:lnTo>
                    <a:pt x="103" y="13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3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4" y="7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6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28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2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5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3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49" y="2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49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68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4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9" y="0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2"/>
                  </a:lnTo>
                  <a:lnTo>
                    <a:pt x="199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3" y="3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5" y="5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7" y="7"/>
                  </a:lnTo>
                  <a:lnTo>
                    <a:pt x="209" y="7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1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8" y="13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20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2" y="17"/>
                  </a:lnTo>
                  <a:lnTo>
                    <a:pt x="224" y="17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19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30" y="21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7" y="26"/>
                  </a:lnTo>
                  <a:lnTo>
                    <a:pt x="239" y="26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39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28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5" y="32"/>
                  </a:lnTo>
                  <a:lnTo>
                    <a:pt x="247" y="32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9" y="34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49" y="36"/>
                  </a:lnTo>
                  <a:lnTo>
                    <a:pt x="251" y="36"/>
                  </a:lnTo>
                  <a:lnTo>
                    <a:pt x="251" y="36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1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38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3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6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8"/>
                  </a:lnTo>
                  <a:lnTo>
                    <a:pt x="253" y="46"/>
                  </a:lnTo>
                  <a:lnTo>
                    <a:pt x="253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6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4"/>
                  </a:lnTo>
                  <a:lnTo>
                    <a:pt x="251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2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9" y="40"/>
                  </a:lnTo>
                  <a:lnTo>
                    <a:pt x="247" y="40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8"/>
                  </a:lnTo>
                  <a:lnTo>
                    <a:pt x="247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6"/>
                  </a:lnTo>
                  <a:lnTo>
                    <a:pt x="245" y="34"/>
                  </a:lnTo>
                  <a:lnTo>
                    <a:pt x="245" y="34"/>
                  </a:lnTo>
                  <a:lnTo>
                    <a:pt x="243" y="34"/>
                  </a:lnTo>
                  <a:lnTo>
                    <a:pt x="243" y="34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2"/>
                  </a:lnTo>
                  <a:lnTo>
                    <a:pt x="243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41" y="30"/>
                  </a:lnTo>
                  <a:lnTo>
                    <a:pt x="239" y="30"/>
                  </a:lnTo>
                  <a:lnTo>
                    <a:pt x="239" y="28"/>
                  </a:lnTo>
                  <a:lnTo>
                    <a:pt x="239" y="30"/>
                  </a:lnTo>
                  <a:lnTo>
                    <a:pt x="239" y="30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7" y="28"/>
                  </a:lnTo>
                  <a:lnTo>
                    <a:pt x="236" y="28"/>
                  </a:lnTo>
                  <a:lnTo>
                    <a:pt x="236" y="28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6" y="26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2" y="25"/>
                  </a:lnTo>
                  <a:lnTo>
                    <a:pt x="232" y="25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2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8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21"/>
                  </a:lnTo>
                  <a:lnTo>
                    <a:pt x="226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0" y="19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7"/>
                  </a:lnTo>
                  <a:lnTo>
                    <a:pt x="220" y="15"/>
                  </a:lnTo>
                  <a:lnTo>
                    <a:pt x="220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8" y="15"/>
                  </a:lnTo>
                  <a:lnTo>
                    <a:pt x="216" y="15"/>
                  </a:lnTo>
                  <a:lnTo>
                    <a:pt x="216" y="15"/>
                  </a:lnTo>
                  <a:lnTo>
                    <a:pt x="216" y="13"/>
                  </a:lnTo>
                  <a:lnTo>
                    <a:pt x="216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4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11" y="11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9"/>
                  </a:lnTo>
                  <a:lnTo>
                    <a:pt x="209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1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3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7" y="15"/>
                  </a:lnTo>
                  <a:lnTo>
                    <a:pt x="205" y="15"/>
                  </a:lnTo>
                  <a:lnTo>
                    <a:pt x="205" y="15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7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5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7" y="23"/>
                  </a:lnTo>
                  <a:lnTo>
                    <a:pt x="209" y="23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13" y="26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3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28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0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4"/>
                  </a:lnTo>
                  <a:lnTo>
                    <a:pt x="214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38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0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4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6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20" y="42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0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2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48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0" y="50"/>
                  </a:lnTo>
                  <a:lnTo>
                    <a:pt x="222" y="50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5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18" y="59"/>
                  </a:lnTo>
                  <a:lnTo>
                    <a:pt x="218" y="59"/>
                  </a:lnTo>
                  <a:lnTo>
                    <a:pt x="218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18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1"/>
                  </a:lnTo>
                  <a:lnTo>
                    <a:pt x="220" y="63"/>
                  </a:lnTo>
                  <a:lnTo>
                    <a:pt x="220" y="61"/>
                  </a:lnTo>
                  <a:lnTo>
                    <a:pt x="222" y="61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1"/>
                  </a:lnTo>
                  <a:lnTo>
                    <a:pt x="222" y="63"/>
                  </a:lnTo>
                  <a:lnTo>
                    <a:pt x="220" y="63"/>
                  </a:lnTo>
                  <a:lnTo>
                    <a:pt x="220" y="63"/>
                  </a:lnTo>
                  <a:lnTo>
                    <a:pt x="222" y="6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24" y="65"/>
                  </a:lnTo>
                  <a:lnTo>
                    <a:pt x="224" y="65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7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69"/>
                  </a:lnTo>
                  <a:lnTo>
                    <a:pt x="224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1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6" y="73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5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6" y="78"/>
                  </a:lnTo>
                  <a:lnTo>
                    <a:pt x="226" y="78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0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6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2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28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4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0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6"/>
                  </a:lnTo>
                  <a:lnTo>
                    <a:pt x="232" y="88"/>
                  </a:lnTo>
                  <a:lnTo>
                    <a:pt x="232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4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6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7" y="88"/>
                  </a:lnTo>
                  <a:lnTo>
                    <a:pt x="239" y="88"/>
                  </a:lnTo>
                  <a:lnTo>
                    <a:pt x="239" y="88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39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0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1" y="92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3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5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7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49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1" y="96"/>
                  </a:lnTo>
                  <a:lnTo>
                    <a:pt x="253" y="96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5" y="98"/>
                  </a:lnTo>
                  <a:lnTo>
                    <a:pt x="257" y="98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7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1" y="99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2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4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6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101"/>
                  </a:lnTo>
                  <a:lnTo>
                    <a:pt x="268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9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0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8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2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99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4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6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78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0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2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4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5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7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89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1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5" y="101"/>
                  </a:lnTo>
                  <a:lnTo>
                    <a:pt x="297" y="101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7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299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1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3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7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09" y="99"/>
                  </a:lnTo>
                  <a:lnTo>
                    <a:pt x="310" y="99"/>
                  </a:lnTo>
                  <a:lnTo>
                    <a:pt x="310" y="99"/>
                  </a:lnTo>
                  <a:lnTo>
                    <a:pt x="310" y="98"/>
                  </a:lnTo>
                  <a:lnTo>
                    <a:pt x="310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4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6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8"/>
                  </a:lnTo>
                  <a:lnTo>
                    <a:pt x="318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0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2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4" y="96"/>
                  </a:lnTo>
                  <a:lnTo>
                    <a:pt x="326" y="96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6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28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4"/>
                  </a:lnTo>
                  <a:lnTo>
                    <a:pt x="330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2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3" y="92"/>
                  </a:lnTo>
                  <a:lnTo>
                    <a:pt x="335" y="92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5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7" y="90"/>
                  </a:lnTo>
                  <a:lnTo>
                    <a:pt x="339" y="90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39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1" y="88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3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45" y="84"/>
                  </a:lnTo>
                  <a:lnTo>
                    <a:pt x="345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7" y="84"/>
                  </a:lnTo>
                  <a:lnTo>
                    <a:pt x="349" y="84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49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2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1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80"/>
                  </a:lnTo>
                  <a:lnTo>
                    <a:pt x="353" y="78"/>
                  </a:lnTo>
                  <a:lnTo>
                    <a:pt x="353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5" y="78"/>
                  </a:lnTo>
                  <a:lnTo>
                    <a:pt x="356" y="78"/>
                  </a:lnTo>
                  <a:lnTo>
                    <a:pt x="356" y="78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6" y="80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2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4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6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5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88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3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0"/>
                  </a:lnTo>
                  <a:lnTo>
                    <a:pt x="351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9" y="92"/>
                  </a:lnTo>
                  <a:lnTo>
                    <a:pt x="347" y="92"/>
                  </a:lnTo>
                  <a:lnTo>
                    <a:pt x="347" y="92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4"/>
                  </a:lnTo>
                  <a:lnTo>
                    <a:pt x="345" y="96"/>
                  </a:lnTo>
                  <a:lnTo>
                    <a:pt x="345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3" y="96"/>
                  </a:lnTo>
                  <a:lnTo>
                    <a:pt x="341" y="96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41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8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9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7" y="99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5" y="101"/>
                  </a:lnTo>
                  <a:lnTo>
                    <a:pt x="333" y="101"/>
                  </a:lnTo>
                  <a:lnTo>
                    <a:pt x="333" y="101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3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3"/>
                  </a:lnTo>
                  <a:lnTo>
                    <a:pt x="332" y="105"/>
                  </a:lnTo>
                  <a:lnTo>
                    <a:pt x="332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5"/>
                  </a:lnTo>
                  <a:lnTo>
                    <a:pt x="330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8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6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2" y="107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20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6" y="111"/>
                  </a:lnTo>
                  <a:lnTo>
                    <a:pt x="316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4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1"/>
                  </a:lnTo>
                  <a:lnTo>
                    <a:pt x="312" y="113"/>
                  </a:lnTo>
                  <a:lnTo>
                    <a:pt x="312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3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10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19"/>
                  </a:lnTo>
                  <a:lnTo>
                    <a:pt x="310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2" y="121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3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4" y="124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6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28"/>
                  </a:lnTo>
                  <a:lnTo>
                    <a:pt x="316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0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8" y="132"/>
                  </a:lnTo>
                  <a:lnTo>
                    <a:pt x="316" y="132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6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4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4"/>
                  </a:lnTo>
                  <a:lnTo>
                    <a:pt x="312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10" y="136"/>
                  </a:lnTo>
                  <a:lnTo>
                    <a:pt x="309" y="136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9" y="138"/>
                  </a:lnTo>
                  <a:lnTo>
                    <a:pt x="307" y="138"/>
                  </a:lnTo>
                  <a:lnTo>
                    <a:pt x="307" y="138"/>
                  </a:lnTo>
                  <a:lnTo>
                    <a:pt x="307" y="140"/>
                  </a:lnTo>
                  <a:lnTo>
                    <a:pt x="307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0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7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8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49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1"/>
                  </a:lnTo>
                  <a:lnTo>
                    <a:pt x="307" y="153"/>
                  </a:lnTo>
                  <a:lnTo>
                    <a:pt x="307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3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9" y="155"/>
                  </a:lnTo>
                  <a:lnTo>
                    <a:pt x="307" y="155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7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7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5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59"/>
                  </a:lnTo>
                  <a:lnTo>
                    <a:pt x="307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09" y="161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0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3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2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10" y="165"/>
                  </a:lnTo>
                  <a:lnTo>
                    <a:pt x="309" y="167"/>
                  </a:lnTo>
                  <a:lnTo>
                    <a:pt x="309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7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69"/>
                  </a:lnTo>
                  <a:lnTo>
                    <a:pt x="310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71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2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4" y="169"/>
                  </a:lnTo>
                  <a:lnTo>
                    <a:pt x="316" y="169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7"/>
                  </a:lnTo>
                  <a:lnTo>
                    <a:pt x="316" y="169"/>
                  </a:lnTo>
                  <a:lnTo>
                    <a:pt x="316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18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2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4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6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2"/>
                  </a:lnTo>
                  <a:lnTo>
                    <a:pt x="328" y="174"/>
                  </a:lnTo>
                  <a:lnTo>
                    <a:pt x="328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6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4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6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78"/>
                  </a:lnTo>
                  <a:lnTo>
                    <a:pt x="324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0"/>
                  </a:lnTo>
                  <a:lnTo>
                    <a:pt x="322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2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4"/>
                  </a:lnTo>
                  <a:lnTo>
                    <a:pt x="324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2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4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28" y="186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28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0" y="188"/>
                  </a:lnTo>
                  <a:lnTo>
                    <a:pt x="332" y="188"/>
                  </a:lnTo>
                  <a:lnTo>
                    <a:pt x="332" y="188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2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6"/>
                  </a:lnTo>
                  <a:lnTo>
                    <a:pt x="333" y="184"/>
                  </a:lnTo>
                  <a:lnTo>
                    <a:pt x="333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5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7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39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1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5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4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9" y="184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6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9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7" y="188"/>
                  </a:lnTo>
                  <a:lnTo>
                    <a:pt x="345" y="188"/>
                  </a:lnTo>
                  <a:lnTo>
                    <a:pt x="345" y="188"/>
                  </a:lnTo>
                  <a:lnTo>
                    <a:pt x="345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0"/>
                  </a:lnTo>
                  <a:lnTo>
                    <a:pt x="347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2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199"/>
                  </a:lnTo>
                  <a:lnTo>
                    <a:pt x="343" y="201"/>
                  </a:lnTo>
                  <a:lnTo>
                    <a:pt x="343" y="201"/>
                  </a:lnTo>
                  <a:lnTo>
                    <a:pt x="341" y="201"/>
                  </a:lnTo>
                  <a:lnTo>
                    <a:pt x="341" y="201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3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5"/>
                  </a:lnTo>
                  <a:lnTo>
                    <a:pt x="341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9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09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5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1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7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3"/>
                  </a:lnTo>
                  <a:lnTo>
                    <a:pt x="339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5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7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7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7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5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9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7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3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30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8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6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3"/>
                  </a:lnTo>
                  <a:lnTo>
                    <a:pt x="324" y="211"/>
                  </a:lnTo>
                  <a:lnTo>
                    <a:pt x="322" y="211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2" y="213"/>
                  </a:lnTo>
                  <a:lnTo>
                    <a:pt x="320" y="213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20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1"/>
                  </a:lnTo>
                  <a:lnTo>
                    <a:pt x="318" y="213"/>
                  </a:lnTo>
                  <a:lnTo>
                    <a:pt x="318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3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5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6" y="217"/>
                  </a:lnTo>
                  <a:lnTo>
                    <a:pt x="314" y="217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19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1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2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4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4" y="226"/>
                  </a:lnTo>
                  <a:lnTo>
                    <a:pt x="312" y="226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2" y="228"/>
                  </a:lnTo>
                  <a:lnTo>
                    <a:pt x="310" y="228"/>
                  </a:lnTo>
                  <a:lnTo>
                    <a:pt x="310" y="228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10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0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9" y="232"/>
                  </a:lnTo>
                  <a:lnTo>
                    <a:pt x="307" y="232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4"/>
                  </a:lnTo>
                  <a:lnTo>
                    <a:pt x="307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6"/>
                  </a:lnTo>
                  <a:lnTo>
                    <a:pt x="305" y="238"/>
                  </a:lnTo>
                  <a:lnTo>
                    <a:pt x="303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38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0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5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5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9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3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301" y="247"/>
                  </a:lnTo>
                  <a:lnTo>
                    <a:pt x="299" y="247"/>
                  </a:lnTo>
                  <a:lnTo>
                    <a:pt x="299" y="247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9" y="249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1"/>
                  </a:lnTo>
                  <a:lnTo>
                    <a:pt x="297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3"/>
                  </a:lnTo>
                  <a:lnTo>
                    <a:pt x="295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7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3" y="259"/>
                  </a:lnTo>
                  <a:lnTo>
                    <a:pt x="291" y="259"/>
                  </a:lnTo>
                  <a:lnTo>
                    <a:pt x="291" y="259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91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9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7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5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4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2" y="257"/>
                  </a:lnTo>
                  <a:lnTo>
                    <a:pt x="280" y="257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9"/>
                  </a:lnTo>
                  <a:lnTo>
                    <a:pt x="280" y="257"/>
                  </a:lnTo>
                  <a:lnTo>
                    <a:pt x="280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8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7"/>
                  </a:lnTo>
                  <a:lnTo>
                    <a:pt x="276" y="259"/>
                  </a:lnTo>
                  <a:lnTo>
                    <a:pt x="276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4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2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70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8" y="259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61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9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6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4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7"/>
                  </a:lnTo>
                  <a:lnTo>
                    <a:pt x="262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9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7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51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3"/>
                  </a:lnTo>
                  <a:lnTo>
                    <a:pt x="249" y="253"/>
                  </a:lnTo>
                  <a:lnTo>
                    <a:pt x="247" y="253"/>
                  </a:lnTo>
                  <a:lnTo>
                    <a:pt x="247" y="255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3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7" y="251"/>
                  </a:lnTo>
                  <a:lnTo>
                    <a:pt x="245" y="251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9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7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7" y="245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4"/>
                  </a:lnTo>
                  <a:lnTo>
                    <a:pt x="247" y="242"/>
                  </a:lnTo>
                  <a:lnTo>
                    <a:pt x="247" y="242"/>
                  </a:lnTo>
                  <a:lnTo>
                    <a:pt x="249" y="242"/>
                  </a:lnTo>
                  <a:lnTo>
                    <a:pt x="249" y="242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49" y="240"/>
                  </a:lnTo>
                  <a:lnTo>
                    <a:pt x="251" y="240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8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51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9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38"/>
                  </a:lnTo>
                  <a:lnTo>
                    <a:pt x="245" y="240"/>
                  </a:lnTo>
                  <a:lnTo>
                    <a:pt x="243" y="240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3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41" y="238"/>
                  </a:lnTo>
                  <a:lnTo>
                    <a:pt x="239" y="238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9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7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6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6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38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4" y="240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2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30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8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6" y="240"/>
                  </a:lnTo>
                  <a:lnTo>
                    <a:pt x="224" y="240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4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2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6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4"/>
                  </a:lnTo>
                  <a:lnTo>
                    <a:pt x="224" y="245"/>
                  </a:lnTo>
                  <a:lnTo>
                    <a:pt x="224" y="245"/>
                  </a:lnTo>
                  <a:lnTo>
                    <a:pt x="222" y="245"/>
                  </a:lnTo>
                  <a:lnTo>
                    <a:pt x="222" y="245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2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4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2"/>
                  </a:lnTo>
                  <a:lnTo>
                    <a:pt x="220" y="240"/>
                  </a:lnTo>
                  <a:lnTo>
                    <a:pt x="220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40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8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6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6" y="234"/>
                  </a:lnTo>
                  <a:lnTo>
                    <a:pt x="216" y="234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6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6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4" y="234"/>
                  </a:lnTo>
                  <a:lnTo>
                    <a:pt x="213" y="234"/>
                  </a:lnTo>
                  <a:lnTo>
                    <a:pt x="213" y="234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6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3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8"/>
                  </a:lnTo>
                  <a:lnTo>
                    <a:pt x="211" y="236"/>
                  </a:lnTo>
                  <a:lnTo>
                    <a:pt x="211" y="236"/>
                  </a:lnTo>
                  <a:lnTo>
                    <a:pt x="209" y="236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9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7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5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3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201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9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7" y="238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5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3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1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4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88" y="232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5" name="Freeform 7"/>
            <p:cNvSpPr>
              <a:spLocks/>
            </p:cNvSpPr>
            <p:nvPr/>
          </p:nvSpPr>
          <p:spPr bwMode="auto">
            <a:xfrm>
              <a:off x="2532" y="1767"/>
              <a:ext cx="364" cy="390"/>
            </a:xfrm>
            <a:custGeom>
              <a:avLst/>
              <a:gdLst>
                <a:gd name="T0" fmla="*/ 11 w 364"/>
                <a:gd name="T1" fmla="*/ 348 h 390"/>
                <a:gd name="T2" fmla="*/ 30 w 364"/>
                <a:gd name="T3" fmla="*/ 300 h 390"/>
                <a:gd name="T4" fmla="*/ 46 w 364"/>
                <a:gd name="T5" fmla="*/ 258 h 390"/>
                <a:gd name="T6" fmla="*/ 32 w 364"/>
                <a:gd name="T7" fmla="*/ 198 h 390"/>
                <a:gd name="T8" fmla="*/ 28 w 364"/>
                <a:gd name="T9" fmla="*/ 118 h 390"/>
                <a:gd name="T10" fmla="*/ 49 w 364"/>
                <a:gd name="T11" fmla="*/ 121 h 390"/>
                <a:gd name="T12" fmla="*/ 69 w 364"/>
                <a:gd name="T13" fmla="*/ 110 h 390"/>
                <a:gd name="T14" fmla="*/ 90 w 364"/>
                <a:gd name="T15" fmla="*/ 102 h 390"/>
                <a:gd name="T16" fmla="*/ 113 w 364"/>
                <a:gd name="T17" fmla="*/ 97 h 390"/>
                <a:gd name="T18" fmla="*/ 134 w 364"/>
                <a:gd name="T19" fmla="*/ 89 h 390"/>
                <a:gd name="T20" fmla="*/ 157 w 364"/>
                <a:gd name="T21" fmla="*/ 81 h 390"/>
                <a:gd name="T22" fmla="*/ 182 w 364"/>
                <a:gd name="T23" fmla="*/ 77 h 390"/>
                <a:gd name="T24" fmla="*/ 205 w 364"/>
                <a:gd name="T25" fmla="*/ 72 h 390"/>
                <a:gd name="T26" fmla="*/ 226 w 364"/>
                <a:gd name="T27" fmla="*/ 64 h 390"/>
                <a:gd name="T28" fmla="*/ 251 w 364"/>
                <a:gd name="T29" fmla="*/ 62 h 390"/>
                <a:gd name="T30" fmla="*/ 272 w 364"/>
                <a:gd name="T31" fmla="*/ 50 h 390"/>
                <a:gd name="T32" fmla="*/ 287 w 364"/>
                <a:gd name="T33" fmla="*/ 35 h 390"/>
                <a:gd name="T34" fmla="*/ 301 w 364"/>
                <a:gd name="T35" fmla="*/ 16 h 390"/>
                <a:gd name="T36" fmla="*/ 318 w 364"/>
                <a:gd name="T37" fmla="*/ 2 h 390"/>
                <a:gd name="T38" fmla="*/ 337 w 364"/>
                <a:gd name="T39" fmla="*/ 4 h 390"/>
                <a:gd name="T40" fmla="*/ 349 w 364"/>
                <a:gd name="T41" fmla="*/ 20 h 390"/>
                <a:gd name="T42" fmla="*/ 351 w 364"/>
                <a:gd name="T43" fmla="*/ 39 h 390"/>
                <a:gd name="T44" fmla="*/ 347 w 364"/>
                <a:gd name="T45" fmla="*/ 52 h 390"/>
                <a:gd name="T46" fmla="*/ 347 w 364"/>
                <a:gd name="T47" fmla="*/ 68 h 390"/>
                <a:gd name="T48" fmla="*/ 335 w 364"/>
                <a:gd name="T49" fmla="*/ 75 h 390"/>
                <a:gd name="T50" fmla="*/ 343 w 364"/>
                <a:gd name="T51" fmla="*/ 93 h 390"/>
                <a:gd name="T52" fmla="*/ 343 w 364"/>
                <a:gd name="T53" fmla="*/ 108 h 390"/>
                <a:gd name="T54" fmla="*/ 345 w 364"/>
                <a:gd name="T55" fmla="*/ 118 h 390"/>
                <a:gd name="T56" fmla="*/ 355 w 364"/>
                <a:gd name="T57" fmla="*/ 133 h 390"/>
                <a:gd name="T58" fmla="*/ 360 w 364"/>
                <a:gd name="T59" fmla="*/ 145 h 390"/>
                <a:gd name="T60" fmla="*/ 355 w 364"/>
                <a:gd name="T61" fmla="*/ 156 h 390"/>
                <a:gd name="T62" fmla="*/ 351 w 364"/>
                <a:gd name="T63" fmla="*/ 170 h 390"/>
                <a:gd name="T64" fmla="*/ 351 w 364"/>
                <a:gd name="T65" fmla="*/ 189 h 390"/>
                <a:gd name="T66" fmla="*/ 341 w 364"/>
                <a:gd name="T67" fmla="*/ 194 h 390"/>
                <a:gd name="T68" fmla="*/ 330 w 364"/>
                <a:gd name="T69" fmla="*/ 210 h 390"/>
                <a:gd name="T70" fmla="*/ 320 w 364"/>
                <a:gd name="T71" fmla="*/ 223 h 390"/>
                <a:gd name="T72" fmla="*/ 299 w 364"/>
                <a:gd name="T73" fmla="*/ 223 h 390"/>
                <a:gd name="T74" fmla="*/ 297 w 364"/>
                <a:gd name="T75" fmla="*/ 235 h 390"/>
                <a:gd name="T76" fmla="*/ 307 w 364"/>
                <a:gd name="T77" fmla="*/ 248 h 390"/>
                <a:gd name="T78" fmla="*/ 322 w 364"/>
                <a:gd name="T79" fmla="*/ 260 h 390"/>
                <a:gd name="T80" fmla="*/ 318 w 364"/>
                <a:gd name="T81" fmla="*/ 269 h 390"/>
                <a:gd name="T82" fmla="*/ 312 w 364"/>
                <a:gd name="T83" fmla="*/ 279 h 390"/>
                <a:gd name="T84" fmla="*/ 301 w 364"/>
                <a:gd name="T85" fmla="*/ 287 h 390"/>
                <a:gd name="T86" fmla="*/ 287 w 364"/>
                <a:gd name="T87" fmla="*/ 291 h 390"/>
                <a:gd name="T88" fmla="*/ 282 w 364"/>
                <a:gd name="T89" fmla="*/ 308 h 390"/>
                <a:gd name="T90" fmla="*/ 268 w 364"/>
                <a:gd name="T91" fmla="*/ 314 h 390"/>
                <a:gd name="T92" fmla="*/ 245 w 364"/>
                <a:gd name="T93" fmla="*/ 319 h 390"/>
                <a:gd name="T94" fmla="*/ 236 w 364"/>
                <a:gd name="T95" fmla="*/ 308 h 390"/>
                <a:gd name="T96" fmla="*/ 224 w 364"/>
                <a:gd name="T97" fmla="*/ 296 h 390"/>
                <a:gd name="T98" fmla="*/ 213 w 364"/>
                <a:gd name="T99" fmla="*/ 308 h 390"/>
                <a:gd name="T100" fmla="*/ 209 w 364"/>
                <a:gd name="T101" fmla="*/ 319 h 390"/>
                <a:gd name="T102" fmla="*/ 192 w 364"/>
                <a:gd name="T103" fmla="*/ 325 h 390"/>
                <a:gd name="T104" fmla="*/ 176 w 364"/>
                <a:gd name="T105" fmla="*/ 319 h 390"/>
                <a:gd name="T106" fmla="*/ 159 w 364"/>
                <a:gd name="T107" fmla="*/ 327 h 390"/>
                <a:gd name="T108" fmla="*/ 147 w 364"/>
                <a:gd name="T109" fmla="*/ 333 h 390"/>
                <a:gd name="T110" fmla="*/ 138 w 364"/>
                <a:gd name="T111" fmla="*/ 344 h 390"/>
                <a:gd name="T112" fmla="*/ 119 w 364"/>
                <a:gd name="T113" fmla="*/ 352 h 390"/>
                <a:gd name="T114" fmla="*/ 107 w 364"/>
                <a:gd name="T115" fmla="*/ 342 h 390"/>
                <a:gd name="T116" fmla="*/ 99 w 364"/>
                <a:gd name="T117" fmla="*/ 346 h 390"/>
                <a:gd name="T118" fmla="*/ 92 w 364"/>
                <a:gd name="T119" fmla="*/ 358 h 390"/>
                <a:gd name="T120" fmla="*/ 82 w 364"/>
                <a:gd name="T121" fmla="*/ 373 h 390"/>
                <a:gd name="T122" fmla="*/ 73 w 364"/>
                <a:gd name="T123" fmla="*/ 390 h 390"/>
                <a:gd name="T124" fmla="*/ 57 w 364"/>
                <a:gd name="T12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4" h="390">
                  <a:moveTo>
                    <a:pt x="51" y="390"/>
                  </a:moveTo>
                  <a:lnTo>
                    <a:pt x="51" y="390"/>
                  </a:lnTo>
                  <a:lnTo>
                    <a:pt x="49" y="389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6" y="387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3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81"/>
                  </a:lnTo>
                  <a:lnTo>
                    <a:pt x="40" y="379"/>
                  </a:lnTo>
                  <a:lnTo>
                    <a:pt x="40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8" y="379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6" y="375"/>
                  </a:lnTo>
                  <a:lnTo>
                    <a:pt x="34" y="371"/>
                  </a:lnTo>
                  <a:lnTo>
                    <a:pt x="32" y="369"/>
                  </a:lnTo>
                  <a:lnTo>
                    <a:pt x="30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5"/>
                  </a:lnTo>
                  <a:lnTo>
                    <a:pt x="28" y="364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6" y="362"/>
                  </a:lnTo>
                  <a:lnTo>
                    <a:pt x="25" y="362"/>
                  </a:lnTo>
                  <a:lnTo>
                    <a:pt x="23" y="360"/>
                  </a:lnTo>
                  <a:lnTo>
                    <a:pt x="23" y="360"/>
                  </a:lnTo>
                  <a:lnTo>
                    <a:pt x="21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7" y="356"/>
                  </a:lnTo>
                  <a:lnTo>
                    <a:pt x="15" y="354"/>
                  </a:lnTo>
                  <a:lnTo>
                    <a:pt x="15" y="354"/>
                  </a:lnTo>
                  <a:lnTo>
                    <a:pt x="13" y="352"/>
                  </a:lnTo>
                  <a:lnTo>
                    <a:pt x="13" y="352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9" y="348"/>
                  </a:lnTo>
                  <a:lnTo>
                    <a:pt x="7" y="346"/>
                  </a:lnTo>
                  <a:lnTo>
                    <a:pt x="3" y="346"/>
                  </a:lnTo>
                  <a:lnTo>
                    <a:pt x="2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4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2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2" y="339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3" y="335"/>
                  </a:lnTo>
                  <a:lnTo>
                    <a:pt x="5" y="333"/>
                  </a:lnTo>
                  <a:lnTo>
                    <a:pt x="5" y="333"/>
                  </a:lnTo>
                  <a:lnTo>
                    <a:pt x="3" y="331"/>
                  </a:lnTo>
                  <a:lnTo>
                    <a:pt x="3" y="325"/>
                  </a:lnTo>
                  <a:lnTo>
                    <a:pt x="3" y="323"/>
                  </a:lnTo>
                  <a:lnTo>
                    <a:pt x="3" y="319"/>
                  </a:lnTo>
                  <a:lnTo>
                    <a:pt x="3" y="319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3" y="317"/>
                  </a:lnTo>
                  <a:lnTo>
                    <a:pt x="7" y="316"/>
                  </a:lnTo>
                  <a:lnTo>
                    <a:pt x="11" y="314"/>
                  </a:lnTo>
                  <a:lnTo>
                    <a:pt x="11" y="312"/>
                  </a:lnTo>
                  <a:lnTo>
                    <a:pt x="11" y="312"/>
                  </a:lnTo>
                  <a:lnTo>
                    <a:pt x="13" y="312"/>
                  </a:lnTo>
                  <a:lnTo>
                    <a:pt x="15" y="312"/>
                  </a:lnTo>
                  <a:lnTo>
                    <a:pt x="17" y="312"/>
                  </a:lnTo>
                  <a:lnTo>
                    <a:pt x="19" y="310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3" y="306"/>
                  </a:lnTo>
                  <a:lnTo>
                    <a:pt x="25" y="306"/>
                  </a:lnTo>
                  <a:lnTo>
                    <a:pt x="25" y="304"/>
                  </a:lnTo>
                  <a:lnTo>
                    <a:pt x="26" y="304"/>
                  </a:lnTo>
                  <a:lnTo>
                    <a:pt x="28" y="302"/>
                  </a:lnTo>
                  <a:lnTo>
                    <a:pt x="28" y="302"/>
                  </a:lnTo>
                  <a:lnTo>
                    <a:pt x="28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300"/>
                  </a:lnTo>
                  <a:lnTo>
                    <a:pt x="30" y="298"/>
                  </a:lnTo>
                  <a:lnTo>
                    <a:pt x="32" y="298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4"/>
                  </a:lnTo>
                  <a:lnTo>
                    <a:pt x="34" y="292"/>
                  </a:lnTo>
                  <a:lnTo>
                    <a:pt x="34" y="292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91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4" y="289"/>
                  </a:lnTo>
                  <a:lnTo>
                    <a:pt x="36" y="289"/>
                  </a:lnTo>
                  <a:lnTo>
                    <a:pt x="36" y="287"/>
                  </a:lnTo>
                  <a:lnTo>
                    <a:pt x="36" y="287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283"/>
                  </a:lnTo>
                  <a:lnTo>
                    <a:pt x="36" y="283"/>
                  </a:lnTo>
                  <a:lnTo>
                    <a:pt x="36" y="281"/>
                  </a:lnTo>
                  <a:lnTo>
                    <a:pt x="36" y="281"/>
                  </a:lnTo>
                  <a:lnTo>
                    <a:pt x="36" y="279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4" y="277"/>
                  </a:lnTo>
                  <a:lnTo>
                    <a:pt x="34" y="275"/>
                  </a:lnTo>
                  <a:lnTo>
                    <a:pt x="36" y="269"/>
                  </a:lnTo>
                  <a:lnTo>
                    <a:pt x="38" y="269"/>
                  </a:lnTo>
                  <a:lnTo>
                    <a:pt x="38" y="269"/>
                  </a:lnTo>
                  <a:lnTo>
                    <a:pt x="40" y="269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7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0" y="266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4"/>
                  </a:lnTo>
                  <a:lnTo>
                    <a:pt x="42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2"/>
                  </a:lnTo>
                  <a:lnTo>
                    <a:pt x="44" y="260"/>
                  </a:lnTo>
                  <a:lnTo>
                    <a:pt x="44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4" y="254"/>
                  </a:lnTo>
                  <a:lnTo>
                    <a:pt x="44" y="254"/>
                  </a:lnTo>
                  <a:lnTo>
                    <a:pt x="42" y="254"/>
                  </a:lnTo>
                  <a:lnTo>
                    <a:pt x="42" y="254"/>
                  </a:lnTo>
                  <a:lnTo>
                    <a:pt x="42" y="252"/>
                  </a:lnTo>
                  <a:lnTo>
                    <a:pt x="42" y="250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8"/>
                  </a:lnTo>
                  <a:lnTo>
                    <a:pt x="42" y="246"/>
                  </a:lnTo>
                  <a:lnTo>
                    <a:pt x="42" y="244"/>
                  </a:lnTo>
                  <a:lnTo>
                    <a:pt x="42" y="244"/>
                  </a:lnTo>
                  <a:lnTo>
                    <a:pt x="42" y="243"/>
                  </a:lnTo>
                  <a:lnTo>
                    <a:pt x="42" y="239"/>
                  </a:lnTo>
                  <a:lnTo>
                    <a:pt x="42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9"/>
                  </a:lnTo>
                  <a:lnTo>
                    <a:pt x="40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0" y="231"/>
                  </a:lnTo>
                  <a:lnTo>
                    <a:pt x="40" y="231"/>
                  </a:lnTo>
                  <a:lnTo>
                    <a:pt x="40" y="227"/>
                  </a:lnTo>
                  <a:lnTo>
                    <a:pt x="38" y="227"/>
                  </a:lnTo>
                  <a:lnTo>
                    <a:pt x="38" y="225"/>
                  </a:lnTo>
                  <a:lnTo>
                    <a:pt x="38" y="223"/>
                  </a:lnTo>
                  <a:lnTo>
                    <a:pt x="38" y="221"/>
                  </a:lnTo>
                  <a:lnTo>
                    <a:pt x="38" y="219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6"/>
                  </a:lnTo>
                  <a:lnTo>
                    <a:pt x="38" y="212"/>
                  </a:lnTo>
                  <a:lnTo>
                    <a:pt x="38" y="210"/>
                  </a:lnTo>
                  <a:lnTo>
                    <a:pt x="38" y="210"/>
                  </a:lnTo>
                  <a:lnTo>
                    <a:pt x="36" y="208"/>
                  </a:lnTo>
                  <a:lnTo>
                    <a:pt x="36" y="208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6"/>
                  </a:lnTo>
                  <a:lnTo>
                    <a:pt x="34" y="202"/>
                  </a:lnTo>
                  <a:lnTo>
                    <a:pt x="34" y="200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8"/>
                  </a:lnTo>
                  <a:lnTo>
                    <a:pt x="32" y="196"/>
                  </a:lnTo>
                  <a:lnTo>
                    <a:pt x="32" y="194"/>
                  </a:lnTo>
                  <a:lnTo>
                    <a:pt x="32" y="194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34" y="191"/>
                  </a:lnTo>
                  <a:lnTo>
                    <a:pt x="34" y="19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34" y="187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3"/>
                  </a:lnTo>
                  <a:lnTo>
                    <a:pt x="34" y="183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0" y="179"/>
                  </a:lnTo>
                  <a:lnTo>
                    <a:pt x="30" y="179"/>
                  </a:lnTo>
                  <a:lnTo>
                    <a:pt x="30" y="177"/>
                  </a:lnTo>
                  <a:lnTo>
                    <a:pt x="30" y="177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70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6"/>
                  </a:lnTo>
                  <a:lnTo>
                    <a:pt x="30" y="164"/>
                  </a:lnTo>
                  <a:lnTo>
                    <a:pt x="30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0" y="158"/>
                  </a:lnTo>
                  <a:lnTo>
                    <a:pt x="30" y="156"/>
                  </a:lnTo>
                  <a:lnTo>
                    <a:pt x="30" y="154"/>
                  </a:lnTo>
                  <a:lnTo>
                    <a:pt x="32" y="150"/>
                  </a:lnTo>
                  <a:lnTo>
                    <a:pt x="30" y="146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9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6" y="127"/>
                  </a:lnTo>
                  <a:lnTo>
                    <a:pt x="25" y="123"/>
                  </a:lnTo>
                  <a:lnTo>
                    <a:pt x="25" y="121"/>
                  </a:lnTo>
                  <a:lnTo>
                    <a:pt x="25" y="12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4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8" y="120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38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6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1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7" y="118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7" y="116"/>
                  </a:lnTo>
                  <a:lnTo>
                    <a:pt x="59" y="116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59" y="114"/>
                  </a:lnTo>
                  <a:lnTo>
                    <a:pt x="61" y="114"/>
                  </a:lnTo>
                  <a:lnTo>
                    <a:pt x="61" y="112"/>
                  </a:lnTo>
                  <a:lnTo>
                    <a:pt x="61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5" y="112"/>
                  </a:lnTo>
                  <a:lnTo>
                    <a:pt x="67" y="112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3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6" y="108"/>
                  </a:lnTo>
                  <a:lnTo>
                    <a:pt x="76" y="108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78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6"/>
                  </a:lnTo>
                  <a:lnTo>
                    <a:pt x="82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4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6" y="104"/>
                  </a:lnTo>
                  <a:lnTo>
                    <a:pt x="88" y="104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0" y="102"/>
                  </a:lnTo>
                  <a:lnTo>
                    <a:pt x="92" y="102"/>
                  </a:lnTo>
                  <a:lnTo>
                    <a:pt x="92" y="102"/>
                  </a:lnTo>
                  <a:lnTo>
                    <a:pt x="92" y="100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100"/>
                  </a:lnTo>
                  <a:lnTo>
                    <a:pt x="97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1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3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107" y="98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09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1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3" y="97"/>
                  </a:lnTo>
                  <a:lnTo>
                    <a:pt x="115" y="97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5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19" y="95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1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2" y="93"/>
                  </a:lnTo>
                  <a:lnTo>
                    <a:pt x="124" y="93"/>
                  </a:lnTo>
                  <a:lnTo>
                    <a:pt x="124" y="93"/>
                  </a:lnTo>
                  <a:lnTo>
                    <a:pt x="124" y="91"/>
                  </a:lnTo>
                  <a:lnTo>
                    <a:pt x="124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6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30" y="9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2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38" y="89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38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0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2" y="87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4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5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9" y="85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49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1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3" y="83"/>
                  </a:lnTo>
                  <a:lnTo>
                    <a:pt x="155" y="83"/>
                  </a:lnTo>
                  <a:lnTo>
                    <a:pt x="155" y="83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5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7" y="81"/>
                  </a:lnTo>
                  <a:lnTo>
                    <a:pt x="159" y="81"/>
                  </a:lnTo>
                  <a:lnTo>
                    <a:pt x="159" y="81"/>
                  </a:lnTo>
                  <a:lnTo>
                    <a:pt x="159" y="79"/>
                  </a:lnTo>
                  <a:lnTo>
                    <a:pt x="159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1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3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5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68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0" y="79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2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4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78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0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4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6" y="77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192" y="75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2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3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5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199" y="73"/>
                  </a:lnTo>
                  <a:lnTo>
                    <a:pt x="201" y="73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3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5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2"/>
                  </a:lnTo>
                  <a:lnTo>
                    <a:pt x="209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3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5" y="70"/>
                  </a:lnTo>
                  <a:lnTo>
                    <a:pt x="216" y="70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6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8"/>
                  </a:lnTo>
                  <a:lnTo>
                    <a:pt x="220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4" y="66"/>
                  </a:lnTo>
                  <a:lnTo>
                    <a:pt x="226" y="66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6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28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2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6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8" y="64"/>
                  </a:lnTo>
                  <a:lnTo>
                    <a:pt x="239" y="64"/>
                  </a:lnTo>
                  <a:lnTo>
                    <a:pt x="239" y="64"/>
                  </a:lnTo>
                  <a:lnTo>
                    <a:pt x="239" y="62"/>
                  </a:lnTo>
                  <a:lnTo>
                    <a:pt x="239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1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3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5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7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49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3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5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60"/>
                  </a:lnTo>
                  <a:lnTo>
                    <a:pt x="257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59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3" y="58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6" y="56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6" y="54"/>
                  </a:lnTo>
                  <a:lnTo>
                    <a:pt x="268" y="54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68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8"/>
                  </a:lnTo>
                  <a:lnTo>
                    <a:pt x="274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6" y="47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78" y="45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0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3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2" y="41"/>
                  </a:lnTo>
                  <a:lnTo>
                    <a:pt x="284" y="41"/>
                  </a:lnTo>
                  <a:lnTo>
                    <a:pt x="284" y="41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4" y="39"/>
                  </a:lnTo>
                  <a:lnTo>
                    <a:pt x="286" y="39"/>
                  </a:lnTo>
                  <a:lnTo>
                    <a:pt x="286" y="39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6" y="37"/>
                  </a:lnTo>
                  <a:lnTo>
                    <a:pt x="287" y="37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5"/>
                  </a:lnTo>
                  <a:lnTo>
                    <a:pt x="287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1" y="29"/>
                  </a:lnTo>
                  <a:lnTo>
                    <a:pt x="293" y="29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7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3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5"/>
                  </a:lnTo>
                  <a:lnTo>
                    <a:pt x="295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4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7" y="22"/>
                  </a:lnTo>
                  <a:lnTo>
                    <a:pt x="299" y="22"/>
                  </a:lnTo>
                  <a:lnTo>
                    <a:pt x="299" y="22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20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8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3" y="16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5" y="14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07" y="12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7" y="10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09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8"/>
                  </a:lnTo>
                  <a:lnTo>
                    <a:pt x="310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6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4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318" y="4"/>
                  </a:lnTo>
                  <a:lnTo>
                    <a:pt x="318" y="4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18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0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2" y="2"/>
                  </a:lnTo>
                  <a:lnTo>
                    <a:pt x="324" y="2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4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6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4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2"/>
                  </a:lnTo>
                  <a:lnTo>
                    <a:pt x="335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4"/>
                  </a:lnTo>
                  <a:lnTo>
                    <a:pt x="337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8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0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2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4"/>
                  </a:lnTo>
                  <a:lnTo>
                    <a:pt x="339" y="16"/>
                  </a:lnTo>
                  <a:lnTo>
                    <a:pt x="339" y="16"/>
                  </a:lnTo>
                  <a:lnTo>
                    <a:pt x="341" y="16"/>
                  </a:lnTo>
                  <a:lnTo>
                    <a:pt x="341" y="16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1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3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5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18"/>
                  </a:lnTo>
                  <a:lnTo>
                    <a:pt x="347" y="20"/>
                  </a:lnTo>
                  <a:lnTo>
                    <a:pt x="347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0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2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4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5"/>
                  </a:lnTo>
                  <a:lnTo>
                    <a:pt x="349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7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29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1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351" y="33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5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7"/>
                  </a:lnTo>
                  <a:lnTo>
                    <a:pt x="351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3" y="39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51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9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7" y="41"/>
                  </a:lnTo>
                  <a:lnTo>
                    <a:pt x="345" y="41"/>
                  </a:lnTo>
                  <a:lnTo>
                    <a:pt x="345" y="41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5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3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7" y="45"/>
                  </a:lnTo>
                  <a:lnTo>
                    <a:pt x="349" y="45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7"/>
                  </a:lnTo>
                  <a:lnTo>
                    <a:pt x="349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48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0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7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49" y="52"/>
                  </a:lnTo>
                  <a:lnTo>
                    <a:pt x="351" y="52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4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6"/>
                  </a:lnTo>
                  <a:lnTo>
                    <a:pt x="351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58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0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2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3" y="64"/>
                  </a:lnTo>
                  <a:lnTo>
                    <a:pt x="351" y="64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51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6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9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7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5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3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41" y="68"/>
                  </a:lnTo>
                  <a:lnTo>
                    <a:pt x="339" y="68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9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7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0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5" y="72"/>
                  </a:lnTo>
                  <a:lnTo>
                    <a:pt x="334" y="72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3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4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5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7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79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5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1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3"/>
                  </a:lnTo>
                  <a:lnTo>
                    <a:pt x="337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39" y="85"/>
                  </a:lnTo>
                  <a:lnTo>
                    <a:pt x="341" y="85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7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89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1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1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3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5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1" y="98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0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1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3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2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4"/>
                  </a:lnTo>
                  <a:lnTo>
                    <a:pt x="345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08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0"/>
                  </a:lnTo>
                  <a:lnTo>
                    <a:pt x="343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2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4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1" y="116"/>
                  </a:lnTo>
                  <a:lnTo>
                    <a:pt x="343" y="116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18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1" y="120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1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3"/>
                  </a:lnTo>
                  <a:lnTo>
                    <a:pt x="343" y="121"/>
                  </a:lnTo>
                  <a:lnTo>
                    <a:pt x="345" y="121"/>
                  </a:lnTo>
                  <a:lnTo>
                    <a:pt x="345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1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20"/>
                  </a:lnTo>
                  <a:lnTo>
                    <a:pt x="343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5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18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7" y="120"/>
                  </a:lnTo>
                  <a:lnTo>
                    <a:pt x="349" y="120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49" y="121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1" y="123"/>
                  </a:lnTo>
                  <a:lnTo>
                    <a:pt x="353" y="123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3" y="127"/>
                  </a:lnTo>
                  <a:lnTo>
                    <a:pt x="351" y="127"/>
                  </a:lnTo>
                  <a:lnTo>
                    <a:pt x="351" y="127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1" y="129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1"/>
                  </a:lnTo>
                  <a:lnTo>
                    <a:pt x="353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3"/>
                  </a:lnTo>
                  <a:lnTo>
                    <a:pt x="355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7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5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58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7"/>
                  </a:lnTo>
                  <a:lnTo>
                    <a:pt x="360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2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39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1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3"/>
                  </a:lnTo>
                  <a:lnTo>
                    <a:pt x="364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2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60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8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7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5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3" y="145"/>
                  </a:lnTo>
                  <a:lnTo>
                    <a:pt x="351" y="145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6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48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0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2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1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3" y="154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6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5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7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58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0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2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8" y="164"/>
                  </a:lnTo>
                  <a:lnTo>
                    <a:pt x="357" y="164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7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6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5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68"/>
                  </a:lnTo>
                  <a:lnTo>
                    <a:pt x="353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51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0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1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3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49" y="175"/>
                  </a:lnTo>
                  <a:lnTo>
                    <a:pt x="351" y="175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79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1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3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5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7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1" y="189"/>
                  </a:lnTo>
                  <a:lnTo>
                    <a:pt x="353" y="189"/>
                  </a:lnTo>
                  <a:lnTo>
                    <a:pt x="353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51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1"/>
                  </a:lnTo>
                  <a:lnTo>
                    <a:pt x="349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3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7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6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5" y="194"/>
                  </a:lnTo>
                  <a:lnTo>
                    <a:pt x="343" y="194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3" y="193"/>
                  </a:lnTo>
                  <a:lnTo>
                    <a:pt x="341" y="193"/>
                  </a:lnTo>
                  <a:lnTo>
                    <a:pt x="341" y="193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41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9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4"/>
                  </a:lnTo>
                  <a:lnTo>
                    <a:pt x="337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5" y="198"/>
                  </a:lnTo>
                  <a:lnTo>
                    <a:pt x="334" y="198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0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4"/>
                  </a:lnTo>
                  <a:lnTo>
                    <a:pt x="332" y="204"/>
                  </a:lnTo>
                  <a:lnTo>
                    <a:pt x="332" y="204"/>
                  </a:lnTo>
                  <a:lnTo>
                    <a:pt x="334" y="204"/>
                  </a:lnTo>
                  <a:lnTo>
                    <a:pt x="334" y="204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6"/>
                  </a:lnTo>
                  <a:lnTo>
                    <a:pt x="334" y="208"/>
                  </a:lnTo>
                  <a:lnTo>
                    <a:pt x="334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2" y="208"/>
                  </a:lnTo>
                  <a:lnTo>
                    <a:pt x="330" y="208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2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4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6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30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8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8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6" y="219"/>
                  </a:lnTo>
                  <a:lnTo>
                    <a:pt x="324" y="219"/>
                  </a:lnTo>
                  <a:lnTo>
                    <a:pt x="324" y="219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4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2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20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8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6" y="223"/>
                  </a:lnTo>
                  <a:lnTo>
                    <a:pt x="314" y="223"/>
                  </a:lnTo>
                  <a:lnTo>
                    <a:pt x="314" y="223"/>
                  </a:lnTo>
                  <a:lnTo>
                    <a:pt x="314" y="225"/>
                  </a:lnTo>
                  <a:lnTo>
                    <a:pt x="314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2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10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9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7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5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5"/>
                  </a:lnTo>
                  <a:lnTo>
                    <a:pt x="303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7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301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5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5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7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5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9" y="229"/>
                  </a:lnTo>
                  <a:lnTo>
                    <a:pt x="299" y="229"/>
                  </a:lnTo>
                  <a:lnTo>
                    <a:pt x="297" y="229"/>
                  </a:lnTo>
                  <a:lnTo>
                    <a:pt x="297" y="229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7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1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5" y="233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5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7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39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7" y="241"/>
                  </a:lnTo>
                  <a:lnTo>
                    <a:pt x="299" y="241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3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299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5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48"/>
                  </a:lnTo>
                  <a:lnTo>
                    <a:pt x="307" y="250"/>
                  </a:lnTo>
                  <a:lnTo>
                    <a:pt x="307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10" y="252"/>
                  </a:lnTo>
                  <a:lnTo>
                    <a:pt x="310" y="250"/>
                  </a:lnTo>
                  <a:lnTo>
                    <a:pt x="310" y="250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0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2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2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4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6" y="254"/>
                  </a:lnTo>
                  <a:lnTo>
                    <a:pt x="318" y="254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6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18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0" y="258"/>
                  </a:lnTo>
                  <a:lnTo>
                    <a:pt x="322" y="258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2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0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4" y="262"/>
                  </a:lnTo>
                  <a:lnTo>
                    <a:pt x="326" y="262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2"/>
                  </a:lnTo>
                  <a:lnTo>
                    <a:pt x="326" y="262"/>
                  </a:lnTo>
                  <a:lnTo>
                    <a:pt x="328" y="262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8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6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4"/>
                  </a:lnTo>
                  <a:lnTo>
                    <a:pt x="324" y="266"/>
                  </a:lnTo>
                  <a:lnTo>
                    <a:pt x="324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6"/>
                  </a:lnTo>
                  <a:lnTo>
                    <a:pt x="322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20" y="267"/>
                  </a:lnTo>
                  <a:lnTo>
                    <a:pt x="318" y="267"/>
                  </a:lnTo>
                  <a:lnTo>
                    <a:pt x="318" y="267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69"/>
                  </a:lnTo>
                  <a:lnTo>
                    <a:pt x="318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6" y="277"/>
                  </a:lnTo>
                  <a:lnTo>
                    <a:pt x="318" y="277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79"/>
                  </a:lnTo>
                  <a:lnTo>
                    <a:pt x="318" y="281"/>
                  </a:lnTo>
                  <a:lnTo>
                    <a:pt x="316" y="281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6" y="279"/>
                  </a:lnTo>
                  <a:lnTo>
                    <a:pt x="314" y="279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1"/>
                  </a:lnTo>
                  <a:lnTo>
                    <a:pt x="316" y="283"/>
                  </a:lnTo>
                  <a:lnTo>
                    <a:pt x="314" y="283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4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81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9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2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10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9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7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7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79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1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5" y="283"/>
                  </a:lnTo>
                  <a:lnTo>
                    <a:pt x="303" y="283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5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3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7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89"/>
                  </a:lnTo>
                  <a:lnTo>
                    <a:pt x="301" y="291"/>
                  </a:lnTo>
                  <a:lnTo>
                    <a:pt x="301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9" y="291"/>
                  </a:lnTo>
                  <a:lnTo>
                    <a:pt x="297" y="291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7" y="289"/>
                  </a:lnTo>
                  <a:lnTo>
                    <a:pt x="295" y="289"/>
                  </a:lnTo>
                  <a:lnTo>
                    <a:pt x="295" y="289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5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1"/>
                  </a:lnTo>
                  <a:lnTo>
                    <a:pt x="293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91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2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9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1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2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7" y="294"/>
                  </a:lnTo>
                  <a:lnTo>
                    <a:pt x="286" y="294"/>
                  </a:lnTo>
                  <a:lnTo>
                    <a:pt x="286" y="294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6"/>
                  </a:lnTo>
                  <a:lnTo>
                    <a:pt x="286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4" y="298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0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2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4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4" y="306"/>
                  </a:lnTo>
                  <a:lnTo>
                    <a:pt x="282" y="306"/>
                  </a:lnTo>
                  <a:lnTo>
                    <a:pt x="282" y="308"/>
                  </a:lnTo>
                  <a:lnTo>
                    <a:pt x="284" y="308"/>
                  </a:lnTo>
                  <a:lnTo>
                    <a:pt x="284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2" y="308"/>
                  </a:lnTo>
                  <a:lnTo>
                    <a:pt x="280" y="308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8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2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4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6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4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6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2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70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8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4"/>
                  </a:lnTo>
                  <a:lnTo>
                    <a:pt x="266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4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3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61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6"/>
                  </a:lnTo>
                  <a:lnTo>
                    <a:pt x="259" y="317"/>
                  </a:lnTo>
                  <a:lnTo>
                    <a:pt x="259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7" y="317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5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3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9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7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5" y="319"/>
                  </a:lnTo>
                  <a:lnTo>
                    <a:pt x="243" y="319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7"/>
                  </a:lnTo>
                  <a:lnTo>
                    <a:pt x="243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41" y="316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4"/>
                  </a:lnTo>
                  <a:lnTo>
                    <a:pt x="239" y="316"/>
                  </a:lnTo>
                  <a:lnTo>
                    <a:pt x="239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6"/>
                  </a:lnTo>
                  <a:lnTo>
                    <a:pt x="238" y="314"/>
                  </a:lnTo>
                  <a:lnTo>
                    <a:pt x="238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6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4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4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2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2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10"/>
                  </a:lnTo>
                  <a:lnTo>
                    <a:pt x="234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6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8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4"/>
                  </a:lnTo>
                  <a:lnTo>
                    <a:pt x="236" y="302"/>
                  </a:lnTo>
                  <a:lnTo>
                    <a:pt x="236" y="302"/>
                  </a:lnTo>
                  <a:lnTo>
                    <a:pt x="234" y="304"/>
                  </a:lnTo>
                  <a:lnTo>
                    <a:pt x="234" y="302"/>
                  </a:lnTo>
                  <a:lnTo>
                    <a:pt x="234" y="302"/>
                  </a:lnTo>
                  <a:lnTo>
                    <a:pt x="236" y="302"/>
                  </a:lnTo>
                  <a:lnTo>
                    <a:pt x="236" y="300"/>
                  </a:lnTo>
                  <a:lnTo>
                    <a:pt x="234" y="300"/>
                  </a:lnTo>
                  <a:lnTo>
                    <a:pt x="236" y="300"/>
                  </a:lnTo>
                  <a:lnTo>
                    <a:pt x="236" y="300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6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4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2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28" y="298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6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18" y="300"/>
                  </a:lnTo>
                  <a:lnTo>
                    <a:pt x="220" y="300"/>
                  </a:lnTo>
                  <a:lnTo>
                    <a:pt x="220" y="300"/>
                  </a:lnTo>
                  <a:lnTo>
                    <a:pt x="220" y="302"/>
                  </a:lnTo>
                  <a:lnTo>
                    <a:pt x="220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6" y="30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6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5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3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11" y="308"/>
                  </a:lnTo>
                  <a:lnTo>
                    <a:pt x="209" y="308"/>
                  </a:lnTo>
                  <a:lnTo>
                    <a:pt x="209" y="308"/>
                  </a:lnTo>
                  <a:lnTo>
                    <a:pt x="211" y="308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0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3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11" y="312"/>
                  </a:lnTo>
                  <a:lnTo>
                    <a:pt x="209" y="312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4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6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7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19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7" y="321"/>
                  </a:lnTo>
                  <a:lnTo>
                    <a:pt x="205" y="321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5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3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3"/>
                  </a:lnTo>
                  <a:lnTo>
                    <a:pt x="201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9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7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1"/>
                  </a:lnTo>
                  <a:lnTo>
                    <a:pt x="195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3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3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2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90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5"/>
                  </a:lnTo>
                  <a:lnTo>
                    <a:pt x="188" y="323"/>
                  </a:lnTo>
                  <a:lnTo>
                    <a:pt x="186" y="323"/>
                  </a:lnTo>
                  <a:lnTo>
                    <a:pt x="186" y="323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6" y="325"/>
                  </a:lnTo>
                  <a:lnTo>
                    <a:pt x="184" y="325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4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3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21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9"/>
                  </a:lnTo>
                  <a:lnTo>
                    <a:pt x="182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7"/>
                  </a:lnTo>
                  <a:lnTo>
                    <a:pt x="180" y="316"/>
                  </a:lnTo>
                  <a:lnTo>
                    <a:pt x="180" y="316"/>
                  </a:lnTo>
                  <a:lnTo>
                    <a:pt x="180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7"/>
                  </a:lnTo>
                  <a:lnTo>
                    <a:pt x="178" y="319"/>
                  </a:lnTo>
                  <a:lnTo>
                    <a:pt x="178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6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4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2" y="319"/>
                  </a:lnTo>
                  <a:lnTo>
                    <a:pt x="170" y="319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70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8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7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1"/>
                  </a:lnTo>
                  <a:lnTo>
                    <a:pt x="165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1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61" y="323"/>
                  </a:lnTo>
                  <a:lnTo>
                    <a:pt x="161" y="323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61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5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9" y="327"/>
                  </a:lnTo>
                  <a:lnTo>
                    <a:pt x="157" y="327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7" y="329"/>
                  </a:lnTo>
                  <a:lnTo>
                    <a:pt x="155" y="329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5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31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3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51" y="329"/>
                  </a:lnTo>
                  <a:lnTo>
                    <a:pt x="149" y="329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9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7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7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29"/>
                  </a:lnTo>
                  <a:lnTo>
                    <a:pt x="145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1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7" y="333"/>
                  </a:lnTo>
                  <a:lnTo>
                    <a:pt x="149" y="333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5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49" y="337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39"/>
                  </a:lnTo>
                  <a:lnTo>
                    <a:pt x="151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9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7" y="340"/>
                  </a:lnTo>
                  <a:lnTo>
                    <a:pt x="145" y="340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5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4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2"/>
                  </a:lnTo>
                  <a:lnTo>
                    <a:pt x="142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40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8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4"/>
                  </a:lnTo>
                  <a:lnTo>
                    <a:pt x="136" y="346"/>
                  </a:lnTo>
                  <a:lnTo>
                    <a:pt x="136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4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2" y="346"/>
                  </a:lnTo>
                  <a:lnTo>
                    <a:pt x="130" y="346"/>
                  </a:lnTo>
                  <a:lnTo>
                    <a:pt x="130" y="346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30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6" y="348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4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2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0"/>
                  </a:lnTo>
                  <a:lnTo>
                    <a:pt x="121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2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9" y="350"/>
                  </a:lnTo>
                  <a:lnTo>
                    <a:pt x="117" y="350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7" y="348"/>
                  </a:lnTo>
                  <a:lnTo>
                    <a:pt x="115" y="348"/>
                  </a:lnTo>
                  <a:lnTo>
                    <a:pt x="115" y="348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3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6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11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9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8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6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4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7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2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3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101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9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0"/>
                  </a:lnTo>
                  <a:lnTo>
                    <a:pt x="97" y="342"/>
                  </a:lnTo>
                  <a:lnTo>
                    <a:pt x="97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2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6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4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7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6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9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48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7" y="350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6" y="346"/>
                  </a:lnTo>
                  <a:lnTo>
                    <a:pt x="96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4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94" y="348"/>
                  </a:lnTo>
                  <a:lnTo>
                    <a:pt x="92" y="348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0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4"/>
                  </a:lnTo>
                  <a:lnTo>
                    <a:pt x="90" y="356"/>
                  </a:lnTo>
                  <a:lnTo>
                    <a:pt x="90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6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2" y="358"/>
                  </a:lnTo>
                  <a:lnTo>
                    <a:pt x="90" y="358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0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90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8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2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6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5"/>
                  </a:lnTo>
                  <a:lnTo>
                    <a:pt x="82" y="367"/>
                  </a:lnTo>
                  <a:lnTo>
                    <a:pt x="82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7"/>
                  </a:lnTo>
                  <a:lnTo>
                    <a:pt x="84" y="369"/>
                  </a:lnTo>
                  <a:lnTo>
                    <a:pt x="84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69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1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3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5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0" y="377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0" y="381"/>
                  </a:lnTo>
                  <a:lnTo>
                    <a:pt x="80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1"/>
                  </a:lnTo>
                  <a:lnTo>
                    <a:pt x="78" y="383"/>
                  </a:lnTo>
                  <a:lnTo>
                    <a:pt x="78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3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5"/>
                  </a:lnTo>
                  <a:lnTo>
                    <a:pt x="76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4" y="38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3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71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90"/>
                  </a:lnTo>
                  <a:lnTo>
                    <a:pt x="69" y="389"/>
                  </a:lnTo>
                  <a:lnTo>
                    <a:pt x="67" y="390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7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9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5" y="387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3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3"/>
                  </a:lnTo>
                  <a:lnTo>
                    <a:pt x="61" y="383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61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5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9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5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53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  <a:lnTo>
                    <a:pt x="51" y="390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7" name="Freeform 8"/>
            <p:cNvSpPr>
              <a:spLocks/>
            </p:cNvSpPr>
            <p:nvPr/>
          </p:nvSpPr>
          <p:spPr bwMode="auto">
            <a:xfrm>
              <a:off x="3464" y="1791"/>
              <a:ext cx="302" cy="439"/>
            </a:xfrm>
            <a:custGeom>
              <a:avLst/>
              <a:gdLst>
                <a:gd name="T0" fmla="*/ 58 w 302"/>
                <a:gd name="T1" fmla="*/ 309 h 439"/>
                <a:gd name="T2" fmla="*/ 44 w 302"/>
                <a:gd name="T3" fmla="*/ 299 h 439"/>
                <a:gd name="T4" fmla="*/ 46 w 302"/>
                <a:gd name="T5" fmla="*/ 290 h 439"/>
                <a:gd name="T6" fmla="*/ 41 w 302"/>
                <a:gd name="T7" fmla="*/ 286 h 439"/>
                <a:gd name="T8" fmla="*/ 29 w 302"/>
                <a:gd name="T9" fmla="*/ 276 h 439"/>
                <a:gd name="T10" fmla="*/ 16 w 302"/>
                <a:gd name="T11" fmla="*/ 268 h 439"/>
                <a:gd name="T12" fmla="*/ 10 w 302"/>
                <a:gd name="T13" fmla="*/ 251 h 439"/>
                <a:gd name="T14" fmla="*/ 8 w 302"/>
                <a:gd name="T15" fmla="*/ 240 h 439"/>
                <a:gd name="T16" fmla="*/ 18 w 302"/>
                <a:gd name="T17" fmla="*/ 236 h 439"/>
                <a:gd name="T18" fmla="*/ 8 w 302"/>
                <a:gd name="T19" fmla="*/ 226 h 439"/>
                <a:gd name="T20" fmla="*/ 6 w 302"/>
                <a:gd name="T21" fmla="*/ 217 h 439"/>
                <a:gd name="T22" fmla="*/ 0 w 302"/>
                <a:gd name="T23" fmla="*/ 199 h 439"/>
                <a:gd name="T24" fmla="*/ 18 w 302"/>
                <a:gd name="T25" fmla="*/ 197 h 439"/>
                <a:gd name="T26" fmla="*/ 35 w 302"/>
                <a:gd name="T27" fmla="*/ 203 h 439"/>
                <a:gd name="T28" fmla="*/ 44 w 302"/>
                <a:gd name="T29" fmla="*/ 192 h 439"/>
                <a:gd name="T30" fmla="*/ 56 w 302"/>
                <a:gd name="T31" fmla="*/ 190 h 439"/>
                <a:gd name="T32" fmla="*/ 69 w 302"/>
                <a:gd name="T33" fmla="*/ 182 h 439"/>
                <a:gd name="T34" fmla="*/ 81 w 302"/>
                <a:gd name="T35" fmla="*/ 172 h 439"/>
                <a:gd name="T36" fmla="*/ 92 w 302"/>
                <a:gd name="T37" fmla="*/ 163 h 439"/>
                <a:gd name="T38" fmla="*/ 104 w 302"/>
                <a:gd name="T39" fmla="*/ 157 h 439"/>
                <a:gd name="T40" fmla="*/ 112 w 302"/>
                <a:gd name="T41" fmla="*/ 149 h 439"/>
                <a:gd name="T42" fmla="*/ 123 w 302"/>
                <a:gd name="T43" fmla="*/ 146 h 439"/>
                <a:gd name="T44" fmla="*/ 133 w 302"/>
                <a:gd name="T45" fmla="*/ 136 h 439"/>
                <a:gd name="T46" fmla="*/ 135 w 302"/>
                <a:gd name="T47" fmla="*/ 134 h 439"/>
                <a:gd name="T48" fmla="*/ 140 w 302"/>
                <a:gd name="T49" fmla="*/ 117 h 439"/>
                <a:gd name="T50" fmla="*/ 142 w 302"/>
                <a:gd name="T51" fmla="*/ 101 h 439"/>
                <a:gd name="T52" fmla="*/ 131 w 302"/>
                <a:gd name="T53" fmla="*/ 90 h 439"/>
                <a:gd name="T54" fmla="*/ 121 w 302"/>
                <a:gd name="T55" fmla="*/ 76 h 439"/>
                <a:gd name="T56" fmla="*/ 121 w 302"/>
                <a:gd name="T57" fmla="*/ 65 h 439"/>
                <a:gd name="T58" fmla="*/ 112 w 302"/>
                <a:gd name="T59" fmla="*/ 57 h 439"/>
                <a:gd name="T60" fmla="*/ 104 w 302"/>
                <a:gd name="T61" fmla="*/ 46 h 439"/>
                <a:gd name="T62" fmla="*/ 114 w 302"/>
                <a:gd name="T63" fmla="*/ 34 h 439"/>
                <a:gd name="T64" fmla="*/ 125 w 302"/>
                <a:gd name="T65" fmla="*/ 28 h 439"/>
                <a:gd name="T66" fmla="*/ 138 w 302"/>
                <a:gd name="T67" fmla="*/ 24 h 439"/>
                <a:gd name="T68" fmla="*/ 140 w 302"/>
                <a:gd name="T69" fmla="*/ 9 h 439"/>
                <a:gd name="T70" fmla="*/ 185 w 302"/>
                <a:gd name="T71" fmla="*/ 19 h 439"/>
                <a:gd name="T72" fmla="*/ 217 w 302"/>
                <a:gd name="T73" fmla="*/ 44 h 439"/>
                <a:gd name="T74" fmla="*/ 233 w 302"/>
                <a:gd name="T75" fmla="*/ 90 h 439"/>
                <a:gd name="T76" fmla="*/ 246 w 302"/>
                <a:gd name="T77" fmla="*/ 147 h 439"/>
                <a:gd name="T78" fmla="*/ 271 w 302"/>
                <a:gd name="T79" fmla="*/ 217 h 439"/>
                <a:gd name="T80" fmla="*/ 288 w 302"/>
                <a:gd name="T81" fmla="*/ 267 h 439"/>
                <a:gd name="T82" fmla="*/ 296 w 302"/>
                <a:gd name="T83" fmla="*/ 303 h 439"/>
                <a:gd name="T84" fmla="*/ 290 w 302"/>
                <a:gd name="T85" fmla="*/ 357 h 439"/>
                <a:gd name="T86" fmla="*/ 246 w 302"/>
                <a:gd name="T87" fmla="*/ 380 h 439"/>
                <a:gd name="T88" fmla="*/ 219 w 302"/>
                <a:gd name="T89" fmla="*/ 420 h 439"/>
                <a:gd name="T90" fmla="*/ 200 w 302"/>
                <a:gd name="T91" fmla="*/ 438 h 439"/>
                <a:gd name="T92" fmla="*/ 188 w 302"/>
                <a:gd name="T93" fmla="*/ 430 h 439"/>
                <a:gd name="T94" fmla="*/ 171 w 302"/>
                <a:gd name="T95" fmla="*/ 424 h 439"/>
                <a:gd name="T96" fmla="*/ 154 w 302"/>
                <a:gd name="T97" fmla="*/ 422 h 439"/>
                <a:gd name="T98" fmla="*/ 142 w 302"/>
                <a:gd name="T99" fmla="*/ 422 h 439"/>
                <a:gd name="T100" fmla="*/ 129 w 302"/>
                <a:gd name="T101" fmla="*/ 413 h 439"/>
                <a:gd name="T102" fmla="*/ 125 w 302"/>
                <a:gd name="T103" fmla="*/ 397 h 439"/>
                <a:gd name="T104" fmla="*/ 114 w 302"/>
                <a:gd name="T105" fmla="*/ 380 h 439"/>
                <a:gd name="T106" fmla="*/ 117 w 302"/>
                <a:gd name="T107" fmla="*/ 368 h 439"/>
                <a:gd name="T108" fmla="*/ 114 w 302"/>
                <a:gd name="T109" fmla="*/ 351 h 439"/>
                <a:gd name="T110" fmla="*/ 106 w 302"/>
                <a:gd name="T111" fmla="*/ 338 h 439"/>
                <a:gd name="T112" fmla="*/ 98 w 302"/>
                <a:gd name="T113" fmla="*/ 347 h 439"/>
                <a:gd name="T114" fmla="*/ 89 w 302"/>
                <a:gd name="T115" fmla="*/ 336 h 439"/>
                <a:gd name="T116" fmla="*/ 94 w 302"/>
                <a:gd name="T117" fmla="*/ 328 h 439"/>
                <a:gd name="T118" fmla="*/ 90 w 302"/>
                <a:gd name="T119" fmla="*/ 320 h 439"/>
                <a:gd name="T120" fmla="*/ 79 w 302"/>
                <a:gd name="T121" fmla="*/ 326 h 439"/>
                <a:gd name="T122" fmla="*/ 67 w 302"/>
                <a:gd name="T123" fmla="*/ 328 h 439"/>
                <a:gd name="T124" fmla="*/ 60 w 302"/>
                <a:gd name="T125" fmla="*/ 322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2" h="439">
                  <a:moveTo>
                    <a:pt x="56" y="322"/>
                  </a:moveTo>
                  <a:lnTo>
                    <a:pt x="56" y="322"/>
                  </a:lnTo>
                  <a:lnTo>
                    <a:pt x="56" y="322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20"/>
                  </a:lnTo>
                  <a:lnTo>
                    <a:pt x="56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6" y="318"/>
                  </a:lnTo>
                  <a:lnTo>
                    <a:pt x="56" y="318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54" y="315"/>
                  </a:lnTo>
                  <a:lnTo>
                    <a:pt x="54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6" y="315"/>
                  </a:lnTo>
                  <a:lnTo>
                    <a:pt x="58" y="315"/>
                  </a:lnTo>
                  <a:lnTo>
                    <a:pt x="58" y="315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58" y="313"/>
                  </a:lnTo>
                  <a:lnTo>
                    <a:pt x="60" y="313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60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11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8" y="309"/>
                  </a:lnTo>
                  <a:lnTo>
                    <a:pt x="56" y="309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7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6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4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2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50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8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1"/>
                  </a:lnTo>
                  <a:lnTo>
                    <a:pt x="46" y="303"/>
                  </a:lnTo>
                  <a:lnTo>
                    <a:pt x="46" y="303"/>
                  </a:lnTo>
                  <a:lnTo>
                    <a:pt x="46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301"/>
                  </a:lnTo>
                  <a:lnTo>
                    <a:pt x="44" y="299"/>
                  </a:lnTo>
                  <a:lnTo>
                    <a:pt x="44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9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41" y="297"/>
                  </a:lnTo>
                  <a:lnTo>
                    <a:pt x="39" y="297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5"/>
                  </a:lnTo>
                  <a:lnTo>
                    <a:pt x="39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3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8"/>
                  </a:lnTo>
                  <a:lnTo>
                    <a:pt x="46" y="288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4" y="290"/>
                  </a:lnTo>
                  <a:lnTo>
                    <a:pt x="44" y="290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8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4" y="286"/>
                  </a:lnTo>
                  <a:lnTo>
                    <a:pt x="46" y="286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6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4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2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3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41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7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4"/>
                  </a:lnTo>
                  <a:lnTo>
                    <a:pt x="35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2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3" y="280"/>
                  </a:lnTo>
                  <a:lnTo>
                    <a:pt x="31" y="280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8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31" y="276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9" y="274"/>
                  </a:lnTo>
                  <a:lnTo>
                    <a:pt x="29" y="274"/>
                  </a:lnTo>
                  <a:lnTo>
                    <a:pt x="29" y="276"/>
                  </a:lnTo>
                  <a:lnTo>
                    <a:pt x="29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7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5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3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21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6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9" y="274"/>
                  </a:lnTo>
                  <a:lnTo>
                    <a:pt x="18" y="274"/>
                  </a:lnTo>
                  <a:lnTo>
                    <a:pt x="18" y="274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8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2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70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8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16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3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61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9"/>
                  </a:lnTo>
                  <a:lnTo>
                    <a:pt x="14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4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2" y="253"/>
                  </a:lnTo>
                  <a:lnTo>
                    <a:pt x="10" y="253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10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3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2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8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6"/>
                  </a:lnTo>
                  <a:lnTo>
                    <a:pt x="10" y="234"/>
                  </a:lnTo>
                  <a:lnTo>
                    <a:pt x="8" y="234"/>
                  </a:lnTo>
                  <a:lnTo>
                    <a:pt x="8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4" y="236"/>
                  </a:lnTo>
                  <a:lnTo>
                    <a:pt x="14" y="236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6" y="234"/>
                  </a:lnTo>
                  <a:lnTo>
                    <a:pt x="18" y="234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8" y="236"/>
                  </a:lnTo>
                  <a:lnTo>
                    <a:pt x="19" y="236"/>
                  </a:lnTo>
                  <a:lnTo>
                    <a:pt x="19" y="236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9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8" y="234"/>
                  </a:lnTo>
                  <a:lnTo>
                    <a:pt x="16" y="234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6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4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2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8" y="232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0" y="226"/>
                  </a:lnTo>
                  <a:lnTo>
                    <a:pt x="12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8" y="220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8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6" y="215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6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6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8" y="199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0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2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4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6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7"/>
                  </a:lnTo>
                  <a:lnTo>
                    <a:pt x="18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19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1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3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5" y="199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7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1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3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5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3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201"/>
                  </a:lnTo>
                  <a:lnTo>
                    <a:pt x="37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9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5"/>
                  </a:lnTo>
                  <a:lnTo>
                    <a:pt x="39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2"/>
                  </a:lnTo>
                  <a:lnTo>
                    <a:pt x="41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3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6" y="192"/>
                  </a:lnTo>
                  <a:lnTo>
                    <a:pt x="48" y="192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48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4"/>
                  </a:lnTo>
                  <a:lnTo>
                    <a:pt x="52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5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4" y="194"/>
                  </a:lnTo>
                  <a:lnTo>
                    <a:pt x="56" y="194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0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4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6"/>
                  </a:lnTo>
                  <a:lnTo>
                    <a:pt x="66" y="184"/>
                  </a:lnTo>
                  <a:lnTo>
                    <a:pt x="66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7" y="184"/>
                  </a:lnTo>
                  <a:lnTo>
                    <a:pt x="69" y="184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8"/>
                  </a:lnTo>
                  <a:lnTo>
                    <a:pt x="75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6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4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79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2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1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70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3" y="169"/>
                  </a:lnTo>
                  <a:lnTo>
                    <a:pt x="85" y="169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5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7" y="167"/>
                  </a:lnTo>
                  <a:lnTo>
                    <a:pt x="89" y="167"/>
                  </a:lnTo>
                  <a:lnTo>
                    <a:pt x="89" y="167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5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0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2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61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4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9"/>
                  </a:lnTo>
                  <a:lnTo>
                    <a:pt x="96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98" y="157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0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2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5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2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4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8" y="157"/>
                  </a:lnTo>
                  <a:lnTo>
                    <a:pt x="106" y="157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5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51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08" y="149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0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2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9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4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7"/>
                  </a:lnTo>
                  <a:lnTo>
                    <a:pt x="115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6"/>
                  </a:lnTo>
                  <a:lnTo>
                    <a:pt x="117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2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19" y="144"/>
                  </a:lnTo>
                  <a:lnTo>
                    <a:pt x="121" y="144"/>
                  </a:lnTo>
                  <a:lnTo>
                    <a:pt x="121" y="144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1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6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23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40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5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38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7" y="14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8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1" y="136"/>
                  </a:lnTo>
                  <a:lnTo>
                    <a:pt x="133" y="136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0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5" y="132"/>
                  </a:lnTo>
                  <a:lnTo>
                    <a:pt x="133" y="132"/>
                  </a:lnTo>
                  <a:lnTo>
                    <a:pt x="133" y="132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4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3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6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4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2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5" y="130"/>
                  </a:lnTo>
                  <a:lnTo>
                    <a:pt x="137" y="130"/>
                  </a:lnTo>
                  <a:lnTo>
                    <a:pt x="137" y="130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8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6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4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7" y="121"/>
                  </a:lnTo>
                  <a:lnTo>
                    <a:pt x="138" y="121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0" y="119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7"/>
                  </a:lnTo>
                  <a:lnTo>
                    <a:pt x="140" y="115"/>
                  </a:lnTo>
                  <a:lnTo>
                    <a:pt x="140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3"/>
                  </a:lnTo>
                  <a:lnTo>
                    <a:pt x="142" y="111"/>
                  </a:lnTo>
                  <a:lnTo>
                    <a:pt x="142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7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5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3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2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101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8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7"/>
                  </a:lnTo>
                  <a:lnTo>
                    <a:pt x="137" y="96"/>
                  </a:lnTo>
                  <a:lnTo>
                    <a:pt x="137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6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3" y="94"/>
                  </a:lnTo>
                  <a:lnTo>
                    <a:pt x="131" y="92"/>
                  </a:lnTo>
                  <a:lnTo>
                    <a:pt x="131" y="94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2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90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8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6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9" y="84"/>
                  </a:lnTo>
                  <a:lnTo>
                    <a:pt x="127" y="84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2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7" y="80"/>
                  </a:lnTo>
                  <a:lnTo>
                    <a:pt x="125" y="80"/>
                  </a:lnTo>
                  <a:lnTo>
                    <a:pt x="125" y="80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5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8"/>
                  </a:lnTo>
                  <a:lnTo>
                    <a:pt x="123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21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19" y="74"/>
                  </a:lnTo>
                  <a:lnTo>
                    <a:pt x="119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4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1" y="69"/>
                  </a:lnTo>
                  <a:lnTo>
                    <a:pt x="123" y="69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7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5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3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17" y="61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9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7"/>
                  </a:lnTo>
                  <a:lnTo>
                    <a:pt x="117" y="55"/>
                  </a:lnTo>
                  <a:lnTo>
                    <a:pt x="115" y="55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4" y="57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4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9"/>
                  </a:lnTo>
                  <a:lnTo>
                    <a:pt x="112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7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08" y="55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3"/>
                  </a:lnTo>
                  <a:lnTo>
                    <a:pt x="108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51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9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6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4" y="48"/>
                  </a:lnTo>
                  <a:lnTo>
                    <a:pt x="102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6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4" y="44"/>
                  </a:lnTo>
                  <a:lnTo>
                    <a:pt x="106" y="44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6" y="42"/>
                  </a:lnTo>
                  <a:lnTo>
                    <a:pt x="108" y="42"/>
                  </a:lnTo>
                  <a:lnTo>
                    <a:pt x="108" y="42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8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08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6"/>
                  </a:lnTo>
                  <a:lnTo>
                    <a:pt x="112" y="34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4" y="34"/>
                  </a:lnTo>
                  <a:lnTo>
                    <a:pt x="115" y="34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1" y="26"/>
                  </a:lnTo>
                  <a:lnTo>
                    <a:pt x="123" y="26"/>
                  </a:lnTo>
                  <a:lnTo>
                    <a:pt x="123" y="26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3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5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29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8"/>
                  </a:lnTo>
                  <a:lnTo>
                    <a:pt x="131" y="26"/>
                  </a:lnTo>
                  <a:lnTo>
                    <a:pt x="131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35" y="26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5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6"/>
                  </a:lnTo>
                  <a:lnTo>
                    <a:pt x="137" y="26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7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21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7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5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38" y="11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4" y="1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52" y="1"/>
                  </a:lnTo>
                  <a:lnTo>
                    <a:pt x="156" y="3"/>
                  </a:lnTo>
                  <a:lnTo>
                    <a:pt x="158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1" y="3"/>
                  </a:lnTo>
                  <a:lnTo>
                    <a:pt x="161" y="3"/>
                  </a:lnTo>
                  <a:lnTo>
                    <a:pt x="161" y="5"/>
                  </a:lnTo>
                  <a:lnTo>
                    <a:pt x="163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69" y="17"/>
                  </a:lnTo>
                  <a:lnTo>
                    <a:pt x="169" y="17"/>
                  </a:lnTo>
                  <a:lnTo>
                    <a:pt x="169" y="19"/>
                  </a:lnTo>
                  <a:lnTo>
                    <a:pt x="171" y="19"/>
                  </a:lnTo>
                  <a:lnTo>
                    <a:pt x="171" y="19"/>
                  </a:lnTo>
                  <a:lnTo>
                    <a:pt x="175" y="23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81" y="17"/>
                  </a:lnTo>
                  <a:lnTo>
                    <a:pt x="183" y="19"/>
                  </a:lnTo>
                  <a:lnTo>
                    <a:pt x="185" y="19"/>
                  </a:lnTo>
                  <a:lnTo>
                    <a:pt x="185" y="21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90" y="26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196" y="28"/>
                  </a:lnTo>
                  <a:lnTo>
                    <a:pt x="196" y="28"/>
                  </a:lnTo>
                  <a:lnTo>
                    <a:pt x="198" y="28"/>
                  </a:lnTo>
                  <a:lnTo>
                    <a:pt x="200" y="28"/>
                  </a:lnTo>
                  <a:lnTo>
                    <a:pt x="202" y="28"/>
                  </a:lnTo>
                  <a:lnTo>
                    <a:pt x="204" y="28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30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11" y="34"/>
                  </a:lnTo>
                  <a:lnTo>
                    <a:pt x="211" y="34"/>
                  </a:lnTo>
                  <a:lnTo>
                    <a:pt x="211" y="36"/>
                  </a:lnTo>
                  <a:lnTo>
                    <a:pt x="213" y="36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3" y="38"/>
                  </a:lnTo>
                  <a:lnTo>
                    <a:pt x="215" y="40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5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2"/>
                  </a:lnTo>
                  <a:lnTo>
                    <a:pt x="217" y="44"/>
                  </a:lnTo>
                  <a:lnTo>
                    <a:pt x="217" y="44"/>
                  </a:lnTo>
                  <a:lnTo>
                    <a:pt x="217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23" y="46"/>
                  </a:lnTo>
                  <a:lnTo>
                    <a:pt x="223" y="48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5"/>
                  </a:lnTo>
                  <a:lnTo>
                    <a:pt x="227" y="55"/>
                  </a:lnTo>
                  <a:lnTo>
                    <a:pt x="227" y="57"/>
                  </a:lnTo>
                  <a:lnTo>
                    <a:pt x="229" y="59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3" y="67"/>
                  </a:lnTo>
                  <a:lnTo>
                    <a:pt x="233" y="71"/>
                  </a:lnTo>
                  <a:lnTo>
                    <a:pt x="233" y="74"/>
                  </a:lnTo>
                  <a:lnTo>
                    <a:pt x="233" y="74"/>
                  </a:lnTo>
                  <a:lnTo>
                    <a:pt x="231" y="74"/>
                  </a:lnTo>
                  <a:lnTo>
                    <a:pt x="231" y="74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80"/>
                  </a:lnTo>
                  <a:lnTo>
                    <a:pt x="227" y="80"/>
                  </a:lnTo>
                  <a:lnTo>
                    <a:pt x="227" y="82"/>
                  </a:lnTo>
                  <a:lnTo>
                    <a:pt x="227" y="86"/>
                  </a:lnTo>
                  <a:lnTo>
                    <a:pt x="229" y="86"/>
                  </a:lnTo>
                  <a:lnTo>
                    <a:pt x="231" y="88"/>
                  </a:lnTo>
                  <a:lnTo>
                    <a:pt x="231" y="88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0"/>
                  </a:lnTo>
                  <a:lnTo>
                    <a:pt x="233" y="96"/>
                  </a:lnTo>
                  <a:lnTo>
                    <a:pt x="233" y="97"/>
                  </a:lnTo>
                  <a:lnTo>
                    <a:pt x="233" y="97"/>
                  </a:lnTo>
                  <a:lnTo>
                    <a:pt x="233" y="99"/>
                  </a:lnTo>
                  <a:lnTo>
                    <a:pt x="233" y="99"/>
                  </a:lnTo>
                  <a:lnTo>
                    <a:pt x="233" y="101"/>
                  </a:lnTo>
                  <a:lnTo>
                    <a:pt x="234" y="105"/>
                  </a:lnTo>
                  <a:lnTo>
                    <a:pt x="234" y="105"/>
                  </a:lnTo>
                  <a:lnTo>
                    <a:pt x="234" y="109"/>
                  </a:lnTo>
                  <a:lnTo>
                    <a:pt x="236" y="109"/>
                  </a:lnTo>
                  <a:lnTo>
                    <a:pt x="236" y="109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9"/>
                  </a:lnTo>
                  <a:lnTo>
                    <a:pt x="238" y="121"/>
                  </a:lnTo>
                  <a:lnTo>
                    <a:pt x="238" y="121"/>
                  </a:lnTo>
                  <a:lnTo>
                    <a:pt x="238" y="122"/>
                  </a:lnTo>
                  <a:lnTo>
                    <a:pt x="238" y="122"/>
                  </a:lnTo>
                  <a:lnTo>
                    <a:pt x="238" y="124"/>
                  </a:lnTo>
                  <a:lnTo>
                    <a:pt x="238" y="128"/>
                  </a:lnTo>
                  <a:lnTo>
                    <a:pt x="238" y="128"/>
                  </a:lnTo>
                  <a:lnTo>
                    <a:pt x="238" y="130"/>
                  </a:lnTo>
                  <a:lnTo>
                    <a:pt x="240" y="130"/>
                  </a:lnTo>
                  <a:lnTo>
                    <a:pt x="240" y="132"/>
                  </a:lnTo>
                  <a:lnTo>
                    <a:pt x="242" y="132"/>
                  </a:lnTo>
                  <a:lnTo>
                    <a:pt x="242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44" y="138"/>
                  </a:lnTo>
                  <a:lnTo>
                    <a:pt x="244" y="138"/>
                  </a:lnTo>
                  <a:lnTo>
                    <a:pt x="244" y="140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44" y="144"/>
                  </a:lnTo>
                  <a:lnTo>
                    <a:pt x="244" y="146"/>
                  </a:lnTo>
                  <a:lnTo>
                    <a:pt x="244" y="146"/>
                  </a:lnTo>
                  <a:lnTo>
                    <a:pt x="246" y="147"/>
                  </a:lnTo>
                  <a:lnTo>
                    <a:pt x="246" y="147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6" y="151"/>
                  </a:lnTo>
                  <a:lnTo>
                    <a:pt x="248" y="151"/>
                  </a:lnTo>
                  <a:lnTo>
                    <a:pt x="248" y="153"/>
                  </a:lnTo>
                  <a:lnTo>
                    <a:pt x="248" y="153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50" y="159"/>
                  </a:lnTo>
                  <a:lnTo>
                    <a:pt x="250" y="163"/>
                  </a:lnTo>
                  <a:lnTo>
                    <a:pt x="250" y="165"/>
                  </a:lnTo>
                  <a:lnTo>
                    <a:pt x="252" y="165"/>
                  </a:lnTo>
                  <a:lnTo>
                    <a:pt x="252" y="167"/>
                  </a:lnTo>
                  <a:lnTo>
                    <a:pt x="252" y="169"/>
                  </a:lnTo>
                  <a:lnTo>
                    <a:pt x="252" y="170"/>
                  </a:lnTo>
                  <a:lnTo>
                    <a:pt x="254" y="170"/>
                  </a:lnTo>
                  <a:lnTo>
                    <a:pt x="254" y="172"/>
                  </a:lnTo>
                  <a:lnTo>
                    <a:pt x="254" y="172"/>
                  </a:lnTo>
                  <a:lnTo>
                    <a:pt x="254" y="174"/>
                  </a:lnTo>
                  <a:lnTo>
                    <a:pt x="254" y="174"/>
                  </a:lnTo>
                  <a:lnTo>
                    <a:pt x="256" y="176"/>
                  </a:lnTo>
                  <a:lnTo>
                    <a:pt x="256" y="180"/>
                  </a:lnTo>
                  <a:lnTo>
                    <a:pt x="259" y="188"/>
                  </a:lnTo>
                  <a:lnTo>
                    <a:pt x="261" y="192"/>
                  </a:lnTo>
                  <a:lnTo>
                    <a:pt x="261" y="192"/>
                  </a:lnTo>
                  <a:lnTo>
                    <a:pt x="261" y="194"/>
                  </a:lnTo>
                  <a:lnTo>
                    <a:pt x="261" y="195"/>
                  </a:lnTo>
                  <a:lnTo>
                    <a:pt x="263" y="195"/>
                  </a:lnTo>
                  <a:lnTo>
                    <a:pt x="263" y="195"/>
                  </a:lnTo>
                  <a:lnTo>
                    <a:pt x="263" y="197"/>
                  </a:lnTo>
                  <a:lnTo>
                    <a:pt x="263" y="197"/>
                  </a:lnTo>
                  <a:lnTo>
                    <a:pt x="263" y="199"/>
                  </a:lnTo>
                  <a:lnTo>
                    <a:pt x="265" y="199"/>
                  </a:lnTo>
                  <a:lnTo>
                    <a:pt x="267" y="205"/>
                  </a:lnTo>
                  <a:lnTo>
                    <a:pt x="269" y="209"/>
                  </a:lnTo>
                  <a:lnTo>
                    <a:pt x="269" y="209"/>
                  </a:lnTo>
                  <a:lnTo>
                    <a:pt x="269" y="211"/>
                  </a:lnTo>
                  <a:lnTo>
                    <a:pt x="269" y="213"/>
                  </a:lnTo>
                  <a:lnTo>
                    <a:pt x="269" y="215"/>
                  </a:lnTo>
                  <a:lnTo>
                    <a:pt x="271" y="215"/>
                  </a:lnTo>
                  <a:lnTo>
                    <a:pt x="271" y="217"/>
                  </a:lnTo>
                  <a:lnTo>
                    <a:pt x="271" y="217"/>
                  </a:lnTo>
                  <a:lnTo>
                    <a:pt x="271" y="219"/>
                  </a:lnTo>
                  <a:lnTo>
                    <a:pt x="271" y="219"/>
                  </a:lnTo>
                  <a:lnTo>
                    <a:pt x="273" y="220"/>
                  </a:lnTo>
                  <a:lnTo>
                    <a:pt x="275" y="226"/>
                  </a:lnTo>
                  <a:lnTo>
                    <a:pt x="275" y="226"/>
                  </a:lnTo>
                  <a:lnTo>
                    <a:pt x="275" y="228"/>
                  </a:lnTo>
                  <a:lnTo>
                    <a:pt x="277" y="228"/>
                  </a:lnTo>
                  <a:lnTo>
                    <a:pt x="279" y="236"/>
                  </a:lnTo>
                  <a:lnTo>
                    <a:pt x="280" y="236"/>
                  </a:lnTo>
                  <a:lnTo>
                    <a:pt x="280" y="236"/>
                  </a:lnTo>
                  <a:lnTo>
                    <a:pt x="282" y="236"/>
                  </a:lnTo>
                  <a:lnTo>
                    <a:pt x="282" y="238"/>
                  </a:lnTo>
                  <a:lnTo>
                    <a:pt x="282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3"/>
                  </a:lnTo>
                  <a:lnTo>
                    <a:pt x="284" y="245"/>
                  </a:lnTo>
                  <a:lnTo>
                    <a:pt x="288" y="247"/>
                  </a:lnTo>
                  <a:lnTo>
                    <a:pt x="288" y="249"/>
                  </a:lnTo>
                  <a:lnTo>
                    <a:pt x="290" y="249"/>
                  </a:lnTo>
                  <a:lnTo>
                    <a:pt x="290" y="247"/>
                  </a:lnTo>
                  <a:lnTo>
                    <a:pt x="290" y="247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0" y="249"/>
                  </a:lnTo>
                  <a:lnTo>
                    <a:pt x="292" y="251"/>
                  </a:lnTo>
                  <a:lnTo>
                    <a:pt x="292" y="251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5"/>
                  </a:lnTo>
                  <a:lnTo>
                    <a:pt x="292" y="257"/>
                  </a:lnTo>
                  <a:lnTo>
                    <a:pt x="292" y="257"/>
                  </a:lnTo>
                  <a:lnTo>
                    <a:pt x="290" y="257"/>
                  </a:lnTo>
                  <a:lnTo>
                    <a:pt x="290" y="259"/>
                  </a:lnTo>
                  <a:lnTo>
                    <a:pt x="288" y="261"/>
                  </a:lnTo>
                  <a:lnTo>
                    <a:pt x="288" y="261"/>
                  </a:lnTo>
                  <a:lnTo>
                    <a:pt x="288" y="263"/>
                  </a:lnTo>
                  <a:lnTo>
                    <a:pt x="290" y="263"/>
                  </a:lnTo>
                  <a:lnTo>
                    <a:pt x="288" y="265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7"/>
                  </a:lnTo>
                  <a:lnTo>
                    <a:pt x="288" y="268"/>
                  </a:lnTo>
                  <a:lnTo>
                    <a:pt x="288" y="268"/>
                  </a:lnTo>
                  <a:lnTo>
                    <a:pt x="288" y="270"/>
                  </a:lnTo>
                  <a:lnTo>
                    <a:pt x="290" y="272"/>
                  </a:lnTo>
                  <a:lnTo>
                    <a:pt x="290" y="272"/>
                  </a:lnTo>
                  <a:lnTo>
                    <a:pt x="292" y="272"/>
                  </a:lnTo>
                  <a:lnTo>
                    <a:pt x="292" y="274"/>
                  </a:lnTo>
                  <a:lnTo>
                    <a:pt x="292" y="274"/>
                  </a:lnTo>
                  <a:lnTo>
                    <a:pt x="292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6"/>
                  </a:lnTo>
                  <a:lnTo>
                    <a:pt x="294" y="278"/>
                  </a:lnTo>
                  <a:lnTo>
                    <a:pt x="292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78"/>
                  </a:lnTo>
                  <a:lnTo>
                    <a:pt x="294" y="280"/>
                  </a:lnTo>
                  <a:lnTo>
                    <a:pt x="294" y="280"/>
                  </a:lnTo>
                  <a:lnTo>
                    <a:pt x="296" y="280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2"/>
                  </a:lnTo>
                  <a:lnTo>
                    <a:pt x="296" y="284"/>
                  </a:lnTo>
                  <a:lnTo>
                    <a:pt x="296" y="284"/>
                  </a:lnTo>
                  <a:lnTo>
                    <a:pt x="296" y="286"/>
                  </a:lnTo>
                  <a:lnTo>
                    <a:pt x="296" y="288"/>
                  </a:lnTo>
                  <a:lnTo>
                    <a:pt x="296" y="288"/>
                  </a:lnTo>
                  <a:lnTo>
                    <a:pt x="296" y="290"/>
                  </a:lnTo>
                  <a:lnTo>
                    <a:pt x="296" y="290"/>
                  </a:lnTo>
                  <a:lnTo>
                    <a:pt x="298" y="292"/>
                  </a:lnTo>
                  <a:lnTo>
                    <a:pt x="298" y="292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3"/>
                  </a:lnTo>
                  <a:lnTo>
                    <a:pt x="298" y="295"/>
                  </a:lnTo>
                  <a:lnTo>
                    <a:pt x="296" y="295"/>
                  </a:lnTo>
                  <a:lnTo>
                    <a:pt x="296" y="297"/>
                  </a:lnTo>
                  <a:lnTo>
                    <a:pt x="296" y="297"/>
                  </a:lnTo>
                  <a:lnTo>
                    <a:pt x="296" y="299"/>
                  </a:lnTo>
                  <a:lnTo>
                    <a:pt x="296" y="301"/>
                  </a:lnTo>
                  <a:lnTo>
                    <a:pt x="296" y="301"/>
                  </a:lnTo>
                  <a:lnTo>
                    <a:pt x="296" y="303"/>
                  </a:lnTo>
                  <a:lnTo>
                    <a:pt x="296" y="303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307"/>
                  </a:lnTo>
                  <a:lnTo>
                    <a:pt x="298" y="307"/>
                  </a:lnTo>
                  <a:lnTo>
                    <a:pt x="298" y="309"/>
                  </a:lnTo>
                  <a:lnTo>
                    <a:pt x="298" y="311"/>
                  </a:lnTo>
                  <a:lnTo>
                    <a:pt x="298" y="311"/>
                  </a:lnTo>
                  <a:lnTo>
                    <a:pt x="298" y="315"/>
                  </a:lnTo>
                  <a:lnTo>
                    <a:pt x="298" y="315"/>
                  </a:lnTo>
                  <a:lnTo>
                    <a:pt x="298" y="320"/>
                  </a:lnTo>
                  <a:lnTo>
                    <a:pt x="298" y="320"/>
                  </a:lnTo>
                  <a:lnTo>
                    <a:pt x="300" y="322"/>
                  </a:lnTo>
                  <a:lnTo>
                    <a:pt x="300" y="322"/>
                  </a:lnTo>
                  <a:lnTo>
                    <a:pt x="300" y="324"/>
                  </a:lnTo>
                  <a:lnTo>
                    <a:pt x="300" y="328"/>
                  </a:lnTo>
                  <a:lnTo>
                    <a:pt x="300" y="328"/>
                  </a:lnTo>
                  <a:lnTo>
                    <a:pt x="300" y="330"/>
                  </a:lnTo>
                  <a:lnTo>
                    <a:pt x="300" y="330"/>
                  </a:lnTo>
                  <a:lnTo>
                    <a:pt x="300" y="332"/>
                  </a:lnTo>
                  <a:lnTo>
                    <a:pt x="300" y="334"/>
                  </a:lnTo>
                  <a:lnTo>
                    <a:pt x="300" y="334"/>
                  </a:lnTo>
                  <a:lnTo>
                    <a:pt x="300" y="336"/>
                  </a:lnTo>
                  <a:lnTo>
                    <a:pt x="300" y="338"/>
                  </a:lnTo>
                  <a:lnTo>
                    <a:pt x="302" y="338"/>
                  </a:lnTo>
                  <a:lnTo>
                    <a:pt x="302" y="341"/>
                  </a:lnTo>
                  <a:lnTo>
                    <a:pt x="302" y="343"/>
                  </a:lnTo>
                  <a:lnTo>
                    <a:pt x="300" y="345"/>
                  </a:lnTo>
                  <a:lnTo>
                    <a:pt x="300" y="345"/>
                  </a:lnTo>
                  <a:lnTo>
                    <a:pt x="298" y="347"/>
                  </a:lnTo>
                  <a:lnTo>
                    <a:pt x="298" y="347"/>
                  </a:lnTo>
                  <a:lnTo>
                    <a:pt x="296" y="349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6" y="351"/>
                  </a:lnTo>
                  <a:lnTo>
                    <a:pt x="294" y="351"/>
                  </a:lnTo>
                  <a:lnTo>
                    <a:pt x="292" y="353"/>
                  </a:lnTo>
                  <a:lnTo>
                    <a:pt x="292" y="353"/>
                  </a:lnTo>
                  <a:lnTo>
                    <a:pt x="292" y="355"/>
                  </a:lnTo>
                  <a:lnTo>
                    <a:pt x="292" y="355"/>
                  </a:lnTo>
                  <a:lnTo>
                    <a:pt x="290" y="355"/>
                  </a:lnTo>
                  <a:lnTo>
                    <a:pt x="290" y="357"/>
                  </a:lnTo>
                  <a:lnTo>
                    <a:pt x="288" y="357"/>
                  </a:lnTo>
                  <a:lnTo>
                    <a:pt x="288" y="359"/>
                  </a:lnTo>
                  <a:lnTo>
                    <a:pt x="286" y="359"/>
                  </a:lnTo>
                  <a:lnTo>
                    <a:pt x="286" y="359"/>
                  </a:lnTo>
                  <a:lnTo>
                    <a:pt x="284" y="361"/>
                  </a:lnTo>
                  <a:lnTo>
                    <a:pt x="284" y="361"/>
                  </a:lnTo>
                  <a:lnTo>
                    <a:pt x="284" y="363"/>
                  </a:lnTo>
                  <a:lnTo>
                    <a:pt x="282" y="363"/>
                  </a:lnTo>
                  <a:lnTo>
                    <a:pt x="280" y="365"/>
                  </a:lnTo>
                  <a:lnTo>
                    <a:pt x="280" y="365"/>
                  </a:lnTo>
                  <a:lnTo>
                    <a:pt x="280" y="366"/>
                  </a:lnTo>
                  <a:lnTo>
                    <a:pt x="277" y="368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7" y="366"/>
                  </a:lnTo>
                  <a:lnTo>
                    <a:pt x="275" y="366"/>
                  </a:lnTo>
                  <a:lnTo>
                    <a:pt x="275" y="366"/>
                  </a:lnTo>
                  <a:lnTo>
                    <a:pt x="273" y="366"/>
                  </a:lnTo>
                  <a:lnTo>
                    <a:pt x="273" y="366"/>
                  </a:lnTo>
                  <a:lnTo>
                    <a:pt x="271" y="366"/>
                  </a:lnTo>
                  <a:lnTo>
                    <a:pt x="267" y="368"/>
                  </a:lnTo>
                  <a:lnTo>
                    <a:pt x="265" y="368"/>
                  </a:lnTo>
                  <a:lnTo>
                    <a:pt x="263" y="368"/>
                  </a:lnTo>
                  <a:lnTo>
                    <a:pt x="263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61" y="370"/>
                  </a:lnTo>
                  <a:lnTo>
                    <a:pt x="259" y="370"/>
                  </a:lnTo>
                  <a:lnTo>
                    <a:pt x="259" y="372"/>
                  </a:lnTo>
                  <a:lnTo>
                    <a:pt x="257" y="372"/>
                  </a:lnTo>
                  <a:lnTo>
                    <a:pt x="257" y="372"/>
                  </a:lnTo>
                  <a:lnTo>
                    <a:pt x="256" y="372"/>
                  </a:lnTo>
                  <a:lnTo>
                    <a:pt x="256" y="374"/>
                  </a:lnTo>
                  <a:lnTo>
                    <a:pt x="256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2" y="376"/>
                  </a:lnTo>
                  <a:lnTo>
                    <a:pt x="250" y="376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8" y="378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6" y="380"/>
                  </a:lnTo>
                  <a:lnTo>
                    <a:pt x="244" y="382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4" y="384"/>
                  </a:lnTo>
                  <a:lnTo>
                    <a:pt x="242" y="386"/>
                  </a:lnTo>
                  <a:lnTo>
                    <a:pt x="242" y="386"/>
                  </a:lnTo>
                  <a:lnTo>
                    <a:pt x="240" y="386"/>
                  </a:lnTo>
                  <a:lnTo>
                    <a:pt x="236" y="389"/>
                  </a:lnTo>
                  <a:lnTo>
                    <a:pt x="236" y="391"/>
                  </a:lnTo>
                  <a:lnTo>
                    <a:pt x="236" y="391"/>
                  </a:lnTo>
                  <a:lnTo>
                    <a:pt x="236" y="393"/>
                  </a:lnTo>
                  <a:lnTo>
                    <a:pt x="234" y="393"/>
                  </a:lnTo>
                  <a:lnTo>
                    <a:pt x="234" y="395"/>
                  </a:lnTo>
                  <a:lnTo>
                    <a:pt x="234" y="395"/>
                  </a:lnTo>
                  <a:lnTo>
                    <a:pt x="233" y="397"/>
                  </a:lnTo>
                  <a:lnTo>
                    <a:pt x="233" y="397"/>
                  </a:lnTo>
                  <a:lnTo>
                    <a:pt x="233" y="399"/>
                  </a:lnTo>
                  <a:lnTo>
                    <a:pt x="231" y="399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1"/>
                  </a:lnTo>
                  <a:lnTo>
                    <a:pt x="231" y="403"/>
                  </a:lnTo>
                  <a:lnTo>
                    <a:pt x="229" y="403"/>
                  </a:lnTo>
                  <a:lnTo>
                    <a:pt x="229" y="405"/>
                  </a:lnTo>
                  <a:lnTo>
                    <a:pt x="229" y="405"/>
                  </a:lnTo>
                  <a:lnTo>
                    <a:pt x="227" y="407"/>
                  </a:lnTo>
                  <a:lnTo>
                    <a:pt x="227" y="407"/>
                  </a:lnTo>
                  <a:lnTo>
                    <a:pt x="227" y="409"/>
                  </a:lnTo>
                  <a:lnTo>
                    <a:pt x="225" y="409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1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5" y="413"/>
                  </a:lnTo>
                  <a:lnTo>
                    <a:pt x="223" y="414"/>
                  </a:lnTo>
                  <a:lnTo>
                    <a:pt x="223" y="414"/>
                  </a:lnTo>
                  <a:lnTo>
                    <a:pt x="221" y="416"/>
                  </a:lnTo>
                  <a:lnTo>
                    <a:pt x="221" y="416"/>
                  </a:lnTo>
                  <a:lnTo>
                    <a:pt x="221" y="418"/>
                  </a:lnTo>
                  <a:lnTo>
                    <a:pt x="219" y="418"/>
                  </a:lnTo>
                  <a:lnTo>
                    <a:pt x="219" y="420"/>
                  </a:lnTo>
                  <a:lnTo>
                    <a:pt x="219" y="420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9" y="422"/>
                  </a:lnTo>
                  <a:lnTo>
                    <a:pt x="217" y="424"/>
                  </a:lnTo>
                  <a:lnTo>
                    <a:pt x="217" y="424"/>
                  </a:lnTo>
                  <a:lnTo>
                    <a:pt x="215" y="430"/>
                  </a:lnTo>
                  <a:lnTo>
                    <a:pt x="213" y="432"/>
                  </a:lnTo>
                  <a:lnTo>
                    <a:pt x="213" y="432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3" y="434"/>
                  </a:lnTo>
                  <a:lnTo>
                    <a:pt x="211" y="436"/>
                  </a:lnTo>
                  <a:lnTo>
                    <a:pt x="211" y="436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8"/>
                  </a:lnTo>
                  <a:lnTo>
                    <a:pt x="211" y="439"/>
                  </a:lnTo>
                  <a:lnTo>
                    <a:pt x="211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9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8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6" y="439"/>
                  </a:lnTo>
                  <a:lnTo>
                    <a:pt x="204" y="439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4" y="438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6"/>
                  </a:lnTo>
                  <a:lnTo>
                    <a:pt x="202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8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6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9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4" y="438"/>
                  </a:lnTo>
                  <a:lnTo>
                    <a:pt x="196" y="436"/>
                  </a:lnTo>
                  <a:lnTo>
                    <a:pt x="196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4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4" y="432"/>
                  </a:lnTo>
                  <a:lnTo>
                    <a:pt x="192" y="432"/>
                  </a:lnTo>
                  <a:lnTo>
                    <a:pt x="192" y="432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2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90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8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30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6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8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5" y="426"/>
                  </a:lnTo>
                  <a:lnTo>
                    <a:pt x="183" y="426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3" y="424"/>
                  </a:lnTo>
                  <a:lnTo>
                    <a:pt x="181" y="424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81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9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5" y="422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3" y="424"/>
                  </a:lnTo>
                  <a:lnTo>
                    <a:pt x="173" y="424"/>
                  </a:lnTo>
                  <a:lnTo>
                    <a:pt x="171" y="424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71" y="426"/>
                  </a:lnTo>
                  <a:lnTo>
                    <a:pt x="171" y="424"/>
                  </a:lnTo>
                  <a:lnTo>
                    <a:pt x="169" y="424"/>
                  </a:lnTo>
                  <a:lnTo>
                    <a:pt x="169" y="424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5" y="426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5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1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60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4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6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4"/>
                  </a:lnTo>
                  <a:lnTo>
                    <a:pt x="154" y="426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4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50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8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6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2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0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42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40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0"/>
                  </a:lnTo>
                  <a:lnTo>
                    <a:pt x="138" y="422"/>
                  </a:lnTo>
                  <a:lnTo>
                    <a:pt x="138" y="422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20"/>
                  </a:lnTo>
                  <a:lnTo>
                    <a:pt x="137" y="418"/>
                  </a:lnTo>
                  <a:lnTo>
                    <a:pt x="137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5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20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3" y="418"/>
                  </a:lnTo>
                  <a:lnTo>
                    <a:pt x="131" y="418"/>
                  </a:lnTo>
                  <a:lnTo>
                    <a:pt x="131" y="418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31" y="416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4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3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11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9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7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7" y="405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7" y="407"/>
                  </a:lnTo>
                  <a:lnTo>
                    <a:pt x="125" y="407"/>
                  </a:lnTo>
                  <a:lnTo>
                    <a:pt x="127" y="407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5"/>
                  </a:lnTo>
                  <a:lnTo>
                    <a:pt x="125" y="403"/>
                  </a:lnTo>
                  <a:lnTo>
                    <a:pt x="125" y="403"/>
                  </a:lnTo>
                  <a:lnTo>
                    <a:pt x="123" y="403"/>
                  </a:lnTo>
                  <a:lnTo>
                    <a:pt x="123" y="403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399"/>
                  </a:lnTo>
                  <a:lnTo>
                    <a:pt x="123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9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7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5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5" y="393"/>
                  </a:lnTo>
                  <a:lnTo>
                    <a:pt x="123" y="393"/>
                  </a:lnTo>
                  <a:lnTo>
                    <a:pt x="123" y="393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3" y="391"/>
                  </a:lnTo>
                  <a:lnTo>
                    <a:pt x="121" y="391"/>
                  </a:lnTo>
                  <a:lnTo>
                    <a:pt x="121" y="391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21" y="389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9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6"/>
                  </a:lnTo>
                  <a:lnTo>
                    <a:pt x="117" y="384"/>
                  </a:lnTo>
                  <a:lnTo>
                    <a:pt x="117" y="384"/>
                  </a:lnTo>
                  <a:lnTo>
                    <a:pt x="115" y="384"/>
                  </a:lnTo>
                  <a:lnTo>
                    <a:pt x="115" y="384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115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4" y="380"/>
                  </a:lnTo>
                  <a:lnTo>
                    <a:pt x="112" y="380"/>
                  </a:lnTo>
                  <a:lnTo>
                    <a:pt x="112" y="380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2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8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0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6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2" y="374"/>
                  </a:lnTo>
                  <a:lnTo>
                    <a:pt x="114" y="374"/>
                  </a:lnTo>
                  <a:lnTo>
                    <a:pt x="114" y="374"/>
                  </a:lnTo>
                  <a:lnTo>
                    <a:pt x="115" y="374"/>
                  </a:lnTo>
                  <a:lnTo>
                    <a:pt x="115" y="372"/>
                  </a:lnTo>
                  <a:lnTo>
                    <a:pt x="115" y="372"/>
                  </a:lnTo>
                  <a:lnTo>
                    <a:pt x="114" y="372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4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5" y="370"/>
                  </a:lnTo>
                  <a:lnTo>
                    <a:pt x="117" y="370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7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8"/>
                  </a:lnTo>
                  <a:lnTo>
                    <a:pt x="115" y="366"/>
                  </a:lnTo>
                  <a:lnTo>
                    <a:pt x="115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6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5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3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4" y="361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9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7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2" y="355"/>
                  </a:lnTo>
                  <a:lnTo>
                    <a:pt x="114" y="355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3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51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9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7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5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4" y="343"/>
                  </a:lnTo>
                  <a:lnTo>
                    <a:pt x="115" y="343"/>
                  </a:lnTo>
                  <a:lnTo>
                    <a:pt x="114" y="343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2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10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40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6" y="338"/>
                  </a:lnTo>
                  <a:lnTo>
                    <a:pt x="104" y="338"/>
                  </a:lnTo>
                  <a:lnTo>
                    <a:pt x="104" y="338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4" y="340"/>
                  </a:lnTo>
                  <a:lnTo>
                    <a:pt x="106" y="340"/>
                  </a:lnTo>
                  <a:lnTo>
                    <a:pt x="106" y="340"/>
                  </a:lnTo>
                  <a:lnTo>
                    <a:pt x="106" y="341"/>
                  </a:lnTo>
                  <a:lnTo>
                    <a:pt x="106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4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1"/>
                  </a:lnTo>
                  <a:lnTo>
                    <a:pt x="102" y="343"/>
                  </a:lnTo>
                  <a:lnTo>
                    <a:pt x="102" y="343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1"/>
                  </a:lnTo>
                  <a:lnTo>
                    <a:pt x="100" y="341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3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5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100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7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6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4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3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1"/>
                  </a:lnTo>
                  <a:lnTo>
                    <a:pt x="92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40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8"/>
                  </a:lnTo>
                  <a:lnTo>
                    <a:pt x="90" y="336"/>
                  </a:lnTo>
                  <a:lnTo>
                    <a:pt x="90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6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4"/>
                  </a:lnTo>
                  <a:lnTo>
                    <a:pt x="89" y="332"/>
                  </a:lnTo>
                  <a:lnTo>
                    <a:pt x="89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2"/>
                  </a:lnTo>
                  <a:lnTo>
                    <a:pt x="87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30"/>
                  </a:lnTo>
                  <a:lnTo>
                    <a:pt x="89" y="328"/>
                  </a:lnTo>
                  <a:lnTo>
                    <a:pt x="90" y="328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0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0" y="332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2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30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8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4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2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8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0" y="326"/>
                  </a:lnTo>
                  <a:lnTo>
                    <a:pt x="92" y="326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2"/>
                  </a:lnTo>
                  <a:lnTo>
                    <a:pt x="92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90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0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9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2"/>
                  </a:lnTo>
                  <a:lnTo>
                    <a:pt x="85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3" y="320"/>
                  </a:lnTo>
                  <a:lnTo>
                    <a:pt x="81" y="320"/>
                  </a:lnTo>
                  <a:lnTo>
                    <a:pt x="81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2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4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6"/>
                  </a:lnTo>
                  <a:lnTo>
                    <a:pt x="83" y="328"/>
                  </a:lnTo>
                  <a:lnTo>
                    <a:pt x="83" y="328"/>
                  </a:lnTo>
                  <a:lnTo>
                    <a:pt x="83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81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9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6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7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30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5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28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3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30"/>
                  </a:lnTo>
                  <a:lnTo>
                    <a:pt x="71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8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9" y="326"/>
                  </a:lnTo>
                  <a:lnTo>
                    <a:pt x="67" y="326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28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7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64" y="330"/>
                  </a:lnTo>
                  <a:lnTo>
                    <a:pt x="64" y="33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8"/>
                  </a:lnTo>
                  <a:lnTo>
                    <a:pt x="62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6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4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2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60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2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8" y="324"/>
                  </a:lnTo>
                  <a:lnTo>
                    <a:pt x="56" y="324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  <a:lnTo>
                    <a:pt x="56" y="322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8" name="Freeform 9"/>
            <p:cNvSpPr>
              <a:spLocks/>
            </p:cNvSpPr>
            <p:nvPr/>
          </p:nvSpPr>
          <p:spPr bwMode="auto">
            <a:xfrm>
              <a:off x="2927" y="1935"/>
              <a:ext cx="311" cy="301"/>
            </a:xfrm>
            <a:custGeom>
              <a:avLst/>
              <a:gdLst>
                <a:gd name="T0" fmla="*/ 299 w 311"/>
                <a:gd name="T1" fmla="*/ 92 h 301"/>
                <a:gd name="T2" fmla="*/ 303 w 311"/>
                <a:gd name="T3" fmla="*/ 107 h 301"/>
                <a:gd name="T4" fmla="*/ 311 w 311"/>
                <a:gd name="T5" fmla="*/ 124 h 301"/>
                <a:gd name="T6" fmla="*/ 295 w 311"/>
                <a:gd name="T7" fmla="*/ 138 h 301"/>
                <a:gd name="T8" fmla="*/ 301 w 311"/>
                <a:gd name="T9" fmla="*/ 161 h 301"/>
                <a:gd name="T10" fmla="*/ 290 w 311"/>
                <a:gd name="T11" fmla="*/ 165 h 301"/>
                <a:gd name="T12" fmla="*/ 278 w 311"/>
                <a:gd name="T13" fmla="*/ 174 h 301"/>
                <a:gd name="T14" fmla="*/ 278 w 311"/>
                <a:gd name="T15" fmla="*/ 188 h 301"/>
                <a:gd name="T16" fmla="*/ 271 w 311"/>
                <a:gd name="T17" fmla="*/ 199 h 301"/>
                <a:gd name="T18" fmla="*/ 282 w 311"/>
                <a:gd name="T19" fmla="*/ 215 h 301"/>
                <a:gd name="T20" fmla="*/ 272 w 311"/>
                <a:gd name="T21" fmla="*/ 221 h 301"/>
                <a:gd name="T22" fmla="*/ 263 w 311"/>
                <a:gd name="T23" fmla="*/ 236 h 301"/>
                <a:gd name="T24" fmla="*/ 263 w 311"/>
                <a:gd name="T25" fmla="*/ 251 h 301"/>
                <a:gd name="T26" fmla="*/ 265 w 311"/>
                <a:gd name="T27" fmla="*/ 261 h 301"/>
                <a:gd name="T28" fmla="*/ 253 w 311"/>
                <a:gd name="T29" fmla="*/ 276 h 301"/>
                <a:gd name="T30" fmla="*/ 249 w 311"/>
                <a:gd name="T31" fmla="*/ 290 h 301"/>
                <a:gd name="T32" fmla="*/ 238 w 311"/>
                <a:gd name="T33" fmla="*/ 297 h 301"/>
                <a:gd name="T34" fmla="*/ 219 w 311"/>
                <a:gd name="T35" fmla="*/ 297 h 301"/>
                <a:gd name="T36" fmla="*/ 207 w 311"/>
                <a:gd name="T37" fmla="*/ 292 h 301"/>
                <a:gd name="T38" fmla="*/ 188 w 311"/>
                <a:gd name="T39" fmla="*/ 299 h 301"/>
                <a:gd name="T40" fmla="*/ 176 w 311"/>
                <a:gd name="T41" fmla="*/ 286 h 301"/>
                <a:gd name="T42" fmla="*/ 165 w 311"/>
                <a:gd name="T43" fmla="*/ 272 h 301"/>
                <a:gd name="T44" fmla="*/ 150 w 311"/>
                <a:gd name="T45" fmla="*/ 267 h 301"/>
                <a:gd name="T46" fmla="*/ 138 w 311"/>
                <a:gd name="T47" fmla="*/ 259 h 301"/>
                <a:gd name="T48" fmla="*/ 123 w 311"/>
                <a:gd name="T49" fmla="*/ 269 h 301"/>
                <a:gd name="T50" fmla="*/ 105 w 311"/>
                <a:gd name="T51" fmla="*/ 263 h 301"/>
                <a:gd name="T52" fmla="*/ 90 w 311"/>
                <a:gd name="T53" fmla="*/ 255 h 301"/>
                <a:gd name="T54" fmla="*/ 82 w 311"/>
                <a:gd name="T55" fmla="*/ 247 h 301"/>
                <a:gd name="T56" fmla="*/ 75 w 311"/>
                <a:gd name="T57" fmla="*/ 238 h 301"/>
                <a:gd name="T58" fmla="*/ 58 w 311"/>
                <a:gd name="T59" fmla="*/ 234 h 301"/>
                <a:gd name="T60" fmla="*/ 50 w 311"/>
                <a:gd name="T61" fmla="*/ 242 h 301"/>
                <a:gd name="T62" fmla="*/ 44 w 311"/>
                <a:gd name="T63" fmla="*/ 222 h 301"/>
                <a:gd name="T64" fmla="*/ 25 w 311"/>
                <a:gd name="T65" fmla="*/ 226 h 301"/>
                <a:gd name="T66" fmla="*/ 17 w 311"/>
                <a:gd name="T67" fmla="*/ 211 h 301"/>
                <a:gd name="T68" fmla="*/ 29 w 311"/>
                <a:gd name="T69" fmla="*/ 199 h 301"/>
                <a:gd name="T70" fmla="*/ 29 w 311"/>
                <a:gd name="T71" fmla="*/ 178 h 301"/>
                <a:gd name="T72" fmla="*/ 13 w 311"/>
                <a:gd name="T73" fmla="*/ 165 h 301"/>
                <a:gd name="T74" fmla="*/ 10 w 311"/>
                <a:gd name="T75" fmla="*/ 151 h 301"/>
                <a:gd name="T76" fmla="*/ 15 w 311"/>
                <a:gd name="T77" fmla="*/ 132 h 301"/>
                <a:gd name="T78" fmla="*/ 8 w 311"/>
                <a:gd name="T79" fmla="*/ 115 h 301"/>
                <a:gd name="T80" fmla="*/ 21 w 311"/>
                <a:gd name="T81" fmla="*/ 101 h 301"/>
                <a:gd name="T82" fmla="*/ 8 w 311"/>
                <a:gd name="T83" fmla="*/ 86 h 301"/>
                <a:gd name="T84" fmla="*/ 8 w 311"/>
                <a:gd name="T85" fmla="*/ 71 h 301"/>
                <a:gd name="T86" fmla="*/ 21 w 311"/>
                <a:gd name="T87" fmla="*/ 50 h 301"/>
                <a:gd name="T88" fmla="*/ 33 w 311"/>
                <a:gd name="T89" fmla="*/ 32 h 301"/>
                <a:gd name="T90" fmla="*/ 48 w 311"/>
                <a:gd name="T91" fmla="*/ 38 h 301"/>
                <a:gd name="T92" fmla="*/ 59 w 311"/>
                <a:gd name="T93" fmla="*/ 36 h 301"/>
                <a:gd name="T94" fmla="*/ 65 w 311"/>
                <a:gd name="T95" fmla="*/ 17 h 301"/>
                <a:gd name="T96" fmla="*/ 81 w 311"/>
                <a:gd name="T97" fmla="*/ 13 h 301"/>
                <a:gd name="T98" fmla="*/ 88 w 311"/>
                <a:gd name="T99" fmla="*/ 5 h 301"/>
                <a:gd name="T100" fmla="*/ 104 w 311"/>
                <a:gd name="T101" fmla="*/ 0 h 301"/>
                <a:gd name="T102" fmla="*/ 117 w 311"/>
                <a:gd name="T103" fmla="*/ 7 h 301"/>
                <a:gd name="T104" fmla="*/ 132 w 311"/>
                <a:gd name="T105" fmla="*/ 17 h 301"/>
                <a:gd name="T106" fmla="*/ 155 w 311"/>
                <a:gd name="T107" fmla="*/ 17 h 301"/>
                <a:gd name="T108" fmla="*/ 163 w 311"/>
                <a:gd name="T109" fmla="*/ 21 h 301"/>
                <a:gd name="T110" fmla="*/ 184 w 311"/>
                <a:gd name="T111" fmla="*/ 19 h 301"/>
                <a:gd name="T112" fmla="*/ 190 w 311"/>
                <a:gd name="T113" fmla="*/ 36 h 301"/>
                <a:gd name="T114" fmla="*/ 211 w 311"/>
                <a:gd name="T115" fmla="*/ 40 h 301"/>
                <a:gd name="T116" fmla="*/ 234 w 311"/>
                <a:gd name="T117" fmla="*/ 40 h 301"/>
                <a:gd name="T118" fmla="*/ 240 w 311"/>
                <a:gd name="T119" fmla="*/ 55 h 301"/>
                <a:gd name="T120" fmla="*/ 248 w 311"/>
                <a:gd name="T121" fmla="*/ 73 h 301"/>
                <a:gd name="T122" fmla="*/ 255 w 311"/>
                <a:gd name="T123" fmla="*/ 76 h 301"/>
                <a:gd name="T124" fmla="*/ 271 w 311"/>
                <a:gd name="T125" fmla="*/ 86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11" h="301">
                  <a:moveTo>
                    <a:pt x="282" y="86"/>
                  </a:moveTo>
                  <a:lnTo>
                    <a:pt x="282" y="86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2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6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0" y="94"/>
                  </a:lnTo>
                  <a:lnTo>
                    <a:pt x="290" y="94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0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0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2" y="92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4" y="90"/>
                  </a:lnTo>
                  <a:lnTo>
                    <a:pt x="294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5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0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99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1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5" y="103"/>
                  </a:lnTo>
                  <a:lnTo>
                    <a:pt x="307" y="103"/>
                  </a:lnTo>
                  <a:lnTo>
                    <a:pt x="307" y="103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7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5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5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3" y="107"/>
                  </a:lnTo>
                  <a:lnTo>
                    <a:pt x="301" y="107"/>
                  </a:lnTo>
                  <a:lnTo>
                    <a:pt x="301" y="107"/>
                  </a:lnTo>
                  <a:lnTo>
                    <a:pt x="301" y="109"/>
                  </a:lnTo>
                  <a:lnTo>
                    <a:pt x="301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09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3" y="111"/>
                  </a:lnTo>
                  <a:lnTo>
                    <a:pt x="301" y="111"/>
                  </a:lnTo>
                  <a:lnTo>
                    <a:pt x="301" y="111"/>
                  </a:lnTo>
                  <a:lnTo>
                    <a:pt x="301" y="113"/>
                  </a:lnTo>
                  <a:lnTo>
                    <a:pt x="301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3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5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7" y="113"/>
                  </a:lnTo>
                  <a:lnTo>
                    <a:pt x="309" y="113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7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19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1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3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09" y="124"/>
                  </a:lnTo>
                  <a:lnTo>
                    <a:pt x="311" y="124"/>
                  </a:lnTo>
                  <a:lnTo>
                    <a:pt x="311" y="124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6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28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11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9" y="130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7" y="132"/>
                  </a:lnTo>
                  <a:lnTo>
                    <a:pt x="305" y="132"/>
                  </a:lnTo>
                  <a:lnTo>
                    <a:pt x="305" y="132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4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5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3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301" y="138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9" y="140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7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38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0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5" y="142"/>
                  </a:lnTo>
                  <a:lnTo>
                    <a:pt x="297" y="142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4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7" y="146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9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8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1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7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301" y="153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7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59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1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301" y="163"/>
                  </a:lnTo>
                  <a:lnTo>
                    <a:pt x="299" y="163"/>
                  </a:lnTo>
                  <a:lnTo>
                    <a:pt x="299" y="163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299" y="165"/>
                  </a:lnTo>
                  <a:lnTo>
                    <a:pt x="301" y="165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7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69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301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9" y="171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7" y="169"/>
                  </a:lnTo>
                  <a:lnTo>
                    <a:pt x="295" y="169"/>
                  </a:lnTo>
                  <a:lnTo>
                    <a:pt x="295" y="169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5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4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7"/>
                  </a:lnTo>
                  <a:lnTo>
                    <a:pt x="292" y="165"/>
                  </a:lnTo>
                  <a:lnTo>
                    <a:pt x="292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90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8" y="165"/>
                  </a:lnTo>
                  <a:lnTo>
                    <a:pt x="286" y="165"/>
                  </a:lnTo>
                  <a:lnTo>
                    <a:pt x="286" y="163"/>
                  </a:lnTo>
                  <a:lnTo>
                    <a:pt x="286" y="163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5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6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7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69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8" y="171"/>
                  </a:lnTo>
                  <a:lnTo>
                    <a:pt x="286" y="171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6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2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4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80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8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6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4" y="174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2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4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6"/>
                  </a:lnTo>
                  <a:lnTo>
                    <a:pt x="272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78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0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6" y="182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4"/>
                  </a:lnTo>
                  <a:lnTo>
                    <a:pt x="276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6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78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2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80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8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6" y="190"/>
                  </a:lnTo>
                  <a:lnTo>
                    <a:pt x="274" y="190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4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2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6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4" y="194"/>
                  </a:lnTo>
                  <a:lnTo>
                    <a:pt x="272" y="194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2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6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7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1" y="199"/>
                  </a:lnTo>
                  <a:lnTo>
                    <a:pt x="272" y="199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2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1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3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6" y="205"/>
                  </a:lnTo>
                  <a:lnTo>
                    <a:pt x="276" y="205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78" y="207"/>
                  </a:lnTo>
                  <a:lnTo>
                    <a:pt x="280" y="207"/>
                  </a:lnTo>
                  <a:lnTo>
                    <a:pt x="280" y="207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09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1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3"/>
                  </a:lnTo>
                  <a:lnTo>
                    <a:pt x="280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3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2" y="215"/>
                  </a:lnTo>
                  <a:lnTo>
                    <a:pt x="280" y="215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7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19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1"/>
                  </a:lnTo>
                  <a:lnTo>
                    <a:pt x="280" y="222"/>
                  </a:lnTo>
                  <a:lnTo>
                    <a:pt x="282" y="222"/>
                  </a:lnTo>
                  <a:lnTo>
                    <a:pt x="282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80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2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8" y="221"/>
                  </a:lnTo>
                  <a:lnTo>
                    <a:pt x="276" y="221"/>
                  </a:lnTo>
                  <a:lnTo>
                    <a:pt x="276" y="221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6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4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19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1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1" y="226"/>
                  </a:lnTo>
                  <a:lnTo>
                    <a:pt x="271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30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2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28"/>
                  </a:lnTo>
                  <a:lnTo>
                    <a:pt x="271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0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2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9" y="234"/>
                  </a:lnTo>
                  <a:lnTo>
                    <a:pt x="267" y="234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5" y="236"/>
                  </a:lnTo>
                  <a:lnTo>
                    <a:pt x="263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3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5" y="240"/>
                  </a:lnTo>
                  <a:lnTo>
                    <a:pt x="267" y="240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7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2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69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4"/>
                  </a:lnTo>
                  <a:lnTo>
                    <a:pt x="271" y="245"/>
                  </a:lnTo>
                  <a:lnTo>
                    <a:pt x="269" y="245"/>
                  </a:lnTo>
                  <a:lnTo>
                    <a:pt x="269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5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7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71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5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3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61" y="251"/>
                  </a:lnTo>
                  <a:lnTo>
                    <a:pt x="259" y="251"/>
                  </a:lnTo>
                  <a:lnTo>
                    <a:pt x="259" y="251"/>
                  </a:lnTo>
                  <a:lnTo>
                    <a:pt x="259" y="253"/>
                  </a:lnTo>
                  <a:lnTo>
                    <a:pt x="259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3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5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7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59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9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7" y="259"/>
                  </a:lnTo>
                  <a:lnTo>
                    <a:pt x="259" y="259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59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1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3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1"/>
                  </a:lnTo>
                  <a:lnTo>
                    <a:pt x="265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7" y="263"/>
                  </a:lnTo>
                  <a:lnTo>
                    <a:pt x="265" y="263"/>
                  </a:lnTo>
                  <a:lnTo>
                    <a:pt x="265" y="263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5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5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3" y="267"/>
                  </a:lnTo>
                  <a:lnTo>
                    <a:pt x="261" y="267"/>
                  </a:lnTo>
                  <a:lnTo>
                    <a:pt x="261" y="267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1" y="269"/>
                  </a:lnTo>
                  <a:lnTo>
                    <a:pt x="263" y="269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61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0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2"/>
                  </a:lnTo>
                  <a:lnTo>
                    <a:pt x="259" y="274"/>
                  </a:lnTo>
                  <a:lnTo>
                    <a:pt x="259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5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3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51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6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49" y="278"/>
                  </a:lnTo>
                  <a:lnTo>
                    <a:pt x="251" y="278"/>
                  </a:lnTo>
                  <a:lnTo>
                    <a:pt x="251" y="278"/>
                  </a:lnTo>
                  <a:lnTo>
                    <a:pt x="251" y="280"/>
                  </a:lnTo>
                  <a:lnTo>
                    <a:pt x="251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0"/>
                  </a:lnTo>
                  <a:lnTo>
                    <a:pt x="253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2"/>
                  </a:lnTo>
                  <a:lnTo>
                    <a:pt x="255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3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88"/>
                  </a:lnTo>
                  <a:lnTo>
                    <a:pt x="251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0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2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8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6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4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5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6" y="297"/>
                  </a:lnTo>
                  <a:lnTo>
                    <a:pt x="244" y="299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4" y="297"/>
                  </a:lnTo>
                  <a:lnTo>
                    <a:pt x="242" y="297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5"/>
                  </a:lnTo>
                  <a:lnTo>
                    <a:pt x="242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40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7"/>
                  </a:lnTo>
                  <a:lnTo>
                    <a:pt x="238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9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4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30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8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7"/>
                  </a:lnTo>
                  <a:lnTo>
                    <a:pt x="226" y="299"/>
                  </a:lnTo>
                  <a:lnTo>
                    <a:pt x="226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299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4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301"/>
                  </a:lnTo>
                  <a:lnTo>
                    <a:pt x="223" y="299"/>
                  </a:lnTo>
                  <a:lnTo>
                    <a:pt x="223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21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9"/>
                  </a:lnTo>
                  <a:lnTo>
                    <a:pt x="219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7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7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5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5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4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3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2"/>
                  </a:lnTo>
                  <a:lnTo>
                    <a:pt x="211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90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9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6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88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0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7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2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0" y="294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200" y="295"/>
                  </a:lnTo>
                  <a:lnTo>
                    <a:pt x="198" y="295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8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6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7"/>
                  </a:lnTo>
                  <a:lnTo>
                    <a:pt x="194" y="295"/>
                  </a:lnTo>
                  <a:lnTo>
                    <a:pt x="192" y="295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7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90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8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301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6" y="299"/>
                  </a:lnTo>
                  <a:lnTo>
                    <a:pt x="184" y="299"/>
                  </a:lnTo>
                  <a:lnTo>
                    <a:pt x="184" y="299"/>
                  </a:lnTo>
                  <a:lnTo>
                    <a:pt x="184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7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5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4"/>
                  </a:lnTo>
                  <a:lnTo>
                    <a:pt x="184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2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8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8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0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6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5" y="282"/>
                  </a:lnTo>
                  <a:lnTo>
                    <a:pt x="173" y="282"/>
                  </a:lnTo>
                  <a:lnTo>
                    <a:pt x="173" y="282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80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8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3" y="276"/>
                  </a:lnTo>
                  <a:lnTo>
                    <a:pt x="171" y="276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71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9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4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7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2"/>
                  </a:lnTo>
                  <a:lnTo>
                    <a:pt x="165" y="274"/>
                  </a:lnTo>
                  <a:lnTo>
                    <a:pt x="165" y="274"/>
                  </a:lnTo>
                  <a:lnTo>
                    <a:pt x="163" y="274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4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2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70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61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9" y="269"/>
                  </a:lnTo>
                  <a:lnTo>
                    <a:pt x="157" y="269"/>
                  </a:lnTo>
                  <a:lnTo>
                    <a:pt x="157" y="269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7"/>
                  </a:lnTo>
                  <a:lnTo>
                    <a:pt x="157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5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3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5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2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7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69"/>
                  </a:lnTo>
                  <a:lnTo>
                    <a:pt x="150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8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70"/>
                  </a:lnTo>
                  <a:lnTo>
                    <a:pt x="146" y="269"/>
                  </a:lnTo>
                  <a:lnTo>
                    <a:pt x="146" y="269"/>
                  </a:lnTo>
                  <a:lnTo>
                    <a:pt x="146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4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0"/>
                  </a:lnTo>
                  <a:lnTo>
                    <a:pt x="142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40" y="272"/>
                  </a:lnTo>
                  <a:lnTo>
                    <a:pt x="138" y="272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70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40" y="269"/>
                  </a:lnTo>
                  <a:lnTo>
                    <a:pt x="140" y="269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3"/>
                  </a:lnTo>
                  <a:lnTo>
                    <a:pt x="138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59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8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6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4" y="257"/>
                  </a:lnTo>
                  <a:lnTo>
                    <a:pt x="132" y="257"/>
                  </a:lnTo>
                  <a:lnTo>
                    <a:pt x="132" y="257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2" y="259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4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1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2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3"/>
                  </a:lnTo>
                  <a:lnTo>
                    <a:pt x="130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9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5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7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7"/>
                  </a:lnTo>
                  <a:lnTo>
                    <a:pt x="125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3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21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9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7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9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3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5"/>
                  </a:lnTo>
                  <a:lnTo>
                    <a:pt x="111" y="263"/>
                  </a:lnTo>
                  <a:lnTo>
                    <a:pt x="111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9" y="263"/>
                  </a:lnTo>
                  <a:lnTo>
                    <a:pt x="107" y="263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5"/>
                  </a:lnTo>
                  <a:lnTo>
                    <a:pt x="107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5" y="261"/>
                  </a:lnTo>
                  <a:lnTo>
                    <a:pt x="105" y="261"/>
                  </a:lnTo>
                  <a:lnTo>
                    <a:pt x="105" y="263"/>
                  </a:lnTo>
                  <a:lnTo>
                    <a:pt x="105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61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9"/>
                  </a:lnTo>
                  <a:lnTo>
                    <a:pt x="102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7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4" y="255"/>
                  </a:lnTo>
                  <a:lnTo>
                    <a:pt x="102" y="255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2" y="253"/>
                  </a:lnTo>
                  <a:lnTo>
                    <a:pt x="100" y="253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100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8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6" y="255"/>
                  </a:lnTo>
                  <a:lnTo>
                    <a:pt x="94" y="255"/>
                  </a:lnTo>
                  <a:lnTo>
                    <a:pt x="94" y="255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4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2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5"/>
                  </a:lnTo>
                  <a:lnTo>
                    <a:pt x="90" y="257"/>
                  </a:lnTo>
                  <a:lnTo>
                    <a:pt x="90" y="257"/>
                  </a:lnTo>
                  <a:lnTo>
                    <a:pt x="88" y="257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3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49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8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51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6" y="249"/>
                  </a:lnTo>
                  <a:lnTo>
                    <a:pt x="86" y="249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4" y="249"/>
                  </a:lnTo>
                  <a:lnTo>
                    <a:pt x="82" y="249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2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1" y="247"/>
                  </a:lnTo>
                  <a:lnTo>
                    <a:pt x="82" y="247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2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81" y="249"/>
                  </a:lnTo>
                  <a:lnTo>
                    <a:pt x="79" y="249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7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79" y="245"/>
                  </a:lnTo>
                  <a:lnTo>
                    <a:pt x="81" y="245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81" y="244"/>
                  </a:lnTo>
                  <a:lnTo>
                    <a:pt x="79" y="244"/>
                  </a:lnTo>
                  <a:lnTo>
                    <a:pt x="79" y="244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9" y="242"/>
                  </a:lnTo>
                  <a:lnTo>
                    <a:pt x="77" y="242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7" y="240"/>
                  </a:lnTo>
                  <a:lnTo>
                    <a:pt x="75" y="240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5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3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71" y="238"/>
                  </a:lnTo>
                  <a:lnTo>
                    <a:pt x="69" y="238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6"/>
                  </a:lnTo>
                  <a:lnTo>
                    <a:pt x="69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5" y="234"/>
                  </a:lnTo>
                  <a:lnTo>
                    <a:pt x="63" y="234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2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4"/>
                  </a:lnTo>
                  <a:lnTo>
                    <a:pt x="63" y="236"/>
                  </a:lnTo>
                  <a:lnTo>
                    <a:pt x="63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61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6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4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9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2"/>
                  </a:lnTo>
                  <a:lnTo>
                    <a:pt x="58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6" y="234"/>
                  </a:lnTo>
                  <a:lnTo>
                    <a:pt x="54" y="234"/>
                  </a:lnTo>
                  <a:lnTo>
                    <a:pt x="54" y="236"/>
                  </a:lnTo>
                  <a:lnTo>
                    <a:pt x="54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6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6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8" y="238"/>
                  </a:lnTo>
                  <a:lnTo>
                    <a:pt x="56" y="238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2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4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0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2"/>
                  </a:lnTo>
                  <a:lnTo>
                    <a:pt x="52" y="244"/>
                  </a:lnTo>
                  <a:lnTo>
                    <a:pt x="52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4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2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8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8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4" y="234"/>
                  </a:lnTo>
                  <a:lnTo>
                    <a:pt x="44" y="234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30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8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4" y="226"/>
                  </a:lnTo>
                  <a:lnTo>
                    <a:pt x="46" y="226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6" y="224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2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4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2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40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8" y="222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6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4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3" y="224"/>
                  </a:lnTo>
                  <a:lnTo>
                    <a:pt x="31" y="224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6"/>
                  </a:lnTo>
                  <a:lnTo>
                    <a:pt x="31" y="228"/>
                  </a:lnTo>
                  <a:lnTo>
                    <a:pt x="31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5" y="226"/>
                  </a:lnTo>
                  <a:lnTo>
                    <a:pt x="23" y="226"/>
                  </a:lnTo>
                  <a:lnTo>
                    <a:pt x="23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2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5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25" y="221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5" y="219"/>
                  </a:lnTo>
                  <a:lnTo>
                    <a:pt x="27" y="219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5" y="217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9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7" y="211"/>
                  </a:lnTo>
                  <a:lnTo>
                    <a:pt x="15" y="211"/>
                  </a:lnTo>
                  <a:lnTo>
                    <a:pt x="15" y="209"/>
                  </a:lnTo>
                  <a:lnTo>
                    <a:pt x="15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3"/>
                  </a:lnTo>
                  <a:lnTo>
                    <a:pt x="21" y="201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3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7" y="203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7" y="205"/>
                  </a:lnTo>
                  <a:lnTo>
                    <a:pt x="29" y="205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201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29" y="199"/>
                  </a:lnTo>
                  <a:lnTo>
                    <a:pt x="31" y="199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7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2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90"/>
                  </a:lnTo>
                  <a:lnTo>
                    <a:pt x="31" y="188"/>
                  </a:lnTo>
                  <a:lnTo>
                    <a:pt x="33" y="188"/>
                  </a:lnTo>
                  <a:lnTo>
                    <a:pt x="31" y="188"/>
                  </a:lnTo>
                  <a:lnTo>
                    <a:pt x="31" y="188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31" y="178"/>
                  </a:lnTo>
                  <a:lnTo>
                    <a:pt x="29" y="178"/>
                  </a:lnTo>
                  <a:lnTo>
                    <a:pt x="29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6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31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9" y="172"/>
                  </a:lnTo>
                  <a:lnTo>
                    <a:pt x="27" y="172"/>
                  </a:lnTo>
                  <a:lnTo>
                    <a:pt x="27" y="172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5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1" y="167"/>
                  </a:lnTo>
                  <a:lnTo>
                    <a:pt x="21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7"/>
                  </a:lnTo>
                  <a:lnTo>
                    <a:pt x="19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6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8" y="151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0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30"/>
                  </a:lnTo>
                  <a:lnTo>
                    <a:pt x="15" y="128"/>
                  </a:lnTo>
                  <a:lnTo>
                    <a:pt x="15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8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5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19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9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7"/>
                  </a:lnTo>
                  <a:lnTo>
                    <a:pt x="21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5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21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99"/>
                  </a:lnTo>
                  <a:lnTo>
                    <a:pt x="19" y="99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9" y="101"/>
                  </a:lnTo>
                  <a:lnTo>
                    <a:pt x="17" y="101"/>
                  </a:lnTo>
                  <a:lnTo>
                    <a:pt x="17" y="101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9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7" y="98"/>
                  </a:lnTo>
                  <a:lnTo>
                    <a:pt x="15" y="98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3" y="92"/>
                  </a:lnTo>
                  <a:lnTo>
                    <a:pt x="13" y="92"/>
                  </a:lnTo>
                  <a:lnTo>
                    <a:pt x="13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8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4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2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80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6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3" y="65"/>
                  </a:lnTo>
                  <a:lnTo>
                    <a:pt x="15" y="65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7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5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19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5" y="34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29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1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3" y="32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44" y="38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48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8"/>
                  </a:lnTo>
                  <a:lnTo>
                    <a:pt x="50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59" y="3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9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4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2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8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8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3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21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3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9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7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5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7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9"/>
                  </a:lnTo>
                  <a:lnTo>
                    <a:pt x="71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5" y="19"/>
                  </a:lnTo>
                  <a:lnTo>
                    <a:pt x="75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7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79" y="13"/>
                  </a:lnTo>
                  <a:lnTo>
                    <a:pt x="79" y="13"/>
                  </a:lnTo>
                  <a:lnTo>
                    <a:pt x="79" y="15"/>
                  </a:lnTo>
                  <a:lnTo>
                    <a:pt x="79" y="15"/>
                  </a:lnTo>
                  <a:lnTo>
                    <a:pt x="81" y="15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3"/>
                  </a:lnTo>
                  <a:lnTo>
                    <a:pt x="81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11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9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5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4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4" y="9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4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2"/>
                  </a:lnTo>
                  <a:lnTo>
                    <a:pt x="107" y="3"/>
                  </a:lnTo>
                  <a:lnTo>
                    <a:pt x="109" y="3"/>
                  </a:lnTo>
                  <a:lnTo>
                    <a:pt x="109" y="3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09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13" y="2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1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3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7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3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0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6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38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2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7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9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5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7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7" y="15"/>
                  </a:lnTo>
                  <a:lnTo>
                    <a:pt x="157" y="15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6"/>
                  </a:lnTo>
                  <a:lnTo>
                    <a:pt x="161" y="26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3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5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1"/>
                  </a:lnTo>
                  <a:lnTo>
                    <a:pt x="165" y="23"/>
                  </a:lnTo>
                  <a:lnTo>
                    <a:pt x="165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7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69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21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3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7"/>
                  </a:lnTo>
                  <a:lnTo>
                    <a:pt x="178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2" y="21"/>
                  </a:lnTo>
                  <a:lnTo>
                    <a:pt x="184" y="21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1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6" y="23"/>
                  </a:lnTo>
                  <a:lnTo>
                    <a:pt x="186" y="23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0"/>
                  </a:lnTo>
                  <a:lnTo>
                    <a:pt x="184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4"/>
                  </a:lnTo>
                  <a:lnTo>
                    <a:pt x="186" y="36"/>
                  </a:lnTo>
                  <a:lnTo>
                    <a:pt x="186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88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6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198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0" y="36"/>
                  </a:lnTo>
                  <a:lnTo>
                    <a:pt x="201" y="36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3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38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5" y="42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3" y="40"/>
                  </a:lnTo>
                  <a:lnTo>
                    <a:pt x="215" y="40"/>
                  </a:lnTo>
                  <a:lnTo>
                    <a:pt x="215" y="40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7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40"/>
                  </a:lnTo>
                  <a:lnTo>
                    <a:pt x="219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3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4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38"/>
                  </a:lnTo>
                  <a:lnTo>
                    <a:pt x="230" y="40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36" y="40"/>
                  </a:lnTo>
                  <a:lnTo>
                    <a:pt x="236" y="42"/>
                  </a:lnTo>
                  <a:lnTo>
                    <a:pt x="236" y="42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6" y="40"/>
                  </a:lnTo>
                  <a:lnTo>
                    <a:pt x="238" y="40"/>
                  </a:lnTo>
                  <a:lnTo>
                    <a:pt x="238" y="40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4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2" y="46"/>
                  </a:lnTo>
                  <a:lnTo>
                    <a:pt x="240" y="46"/>
                  </a:lnTo>
                  <a:lnTo>
                    <a:pt x="240" y="46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0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2" y="48"/>
                  </a:lnTo>
                  <a:lnTo>
                    <a:pt x="244" y="48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0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1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4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2" y="53"/>
                  </a:lnTo>
                  <a:lnTo>
                    <a:pt x="240" y="53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5"/>
                  </a:lnTo>
                  <a:lnTo>
                    <a:pt x="240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7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2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59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1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3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4" y="67"/>
                  </a:lnTo>
                  <a:lnTo>
                    <a:pt x="244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9"/>
                  </a:lnTo>
                  <a:lnTo>
                    <a:pt x="246" y="67"/>
                  </a:lnTo>
                  <a:lnTo>
                    <a:pt x="246" y="67"/>
                  </a:lnTo>
                  <a:lnTo>
                    <a:pt x="246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69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1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3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8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5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6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6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8" y="78"/>
                  </a:lnTo>
                  <a:lnTo>
                    <a:pt x="249" y="78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1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3" y="80"/>
                  </a:lnTo>
                  <a:lnTo>
                    <a:pt x="255" y="80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55" y="78"/>
                  </a:lnTo>
                  <a:lnTo>
                    <a:pt x="255" y="7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7" y="76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7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8"/>
                  </a:lnTo>
                  <a:lnTo>
                    <a:pt x="259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1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3" y="76"/>
                  </a:lnTo>
                  <a:lnTo>
                    <a:pt x="265" y="76"/>
                  </a:lnTo>
                  <a:lnTo>
                    <a:pt x="265" y="76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78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5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0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69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2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4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69" y="86"/>
                  </a:lnTo>
                  <a:lnTo>
                    <a:pt x="269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1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2" y="88"/>
                  </a:lnTo>
                  <a:lnTo>
                    <a:pt x="274" y="88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6"/>
                  </a:lnTo>
                  <a:lnTo>
                    <a:pt x="274" y="84"/>
                  </a:lnTo>
                  <a:lnTo>
                    <a:pt x="274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6"/>
                  </a:lnTo>
                  <a:lnTo>
                    <a:pt x="276" y="88"/>
                  </a:lnTo>
                  <a:lnTo>
                    <a:pt x="276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4"/>
                  </a:lnTo>
                  <a:lnTo>
                    <a:pt x="280" y="86"/>
                  </a:lnTo>
                  <a:lnTo>
                    <a:pt x="282" y="86"/>
                  </a:lnTo>
                  <a:lnTo>
                    <a:pt x="282" y="8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39" name="Freeform 10"/>
            <p:cNvSpPr>
              <a:spLocks/>
            </p:cNvSpPr>
            <p:nvPr/>
          </p:nvSpPr>
          <p:spPr bwMode="auto">
            <a:xfrm>
              <a:off x="2578" y="2063"/>
              <a:ext cx="232" cy="360"/>
            </a:xfrm>
            <a:custGeom>
              <a:avLst/>
              <a:gdLst>
                <a:gd name="T0" fmla="*/ 159 w 232"/>
                <a:gd name="T1" fmla="*/ 306 h 360"/>
                <a:gd name="T2" fmla="*/ 153 w 232"/>
                <a:gd name="T3" fmla="*/ 321 h 360"/>
                <a:gd name="T4" fmla="*/ 140 w 232"/>
                <a:gd name="T5" fmla="*/ 331 h 360"/>
                <a:gd name="T6" fmla="*/ 128 w 232"/>
                <a:gd name="T7" fmla="*/ 340 h 360"/>
                <a:gd name="T8" fmla="*/ 121 w 232"/>
                <a:gd name="T9" fmla="*/ 338 h 360"/>
                <a:gd name="T10" fmla="*/ 109 w 232"/>
                <a:gd name="T11" fmla="*/ 331 h 360"/>
                <a:gd name="T12" fmla="*/ 96 w 232"/>
                <a:gd name="T13" fmla="*/ 333 h 360"/>
                <a:gd name="T14" fmla="*/ 90 w 232"/>
                <a:gd name="T15" fmla="*/ 346 h 360"/>
                <a:gd name="T16" fmla="*/ 78 w 232"/>
                <a:gd name="T17" fmla="*/ 344 h 360"/>
                <a:gd name="T18" fmla="*/ 63 w 232"/>
                <a:gd name="T19" fmla="*/ 346 h 360"/>
                <a:gd name="T20" fmla="*/ 48 w 232"/>
                <a:gd name="T21" fmla="*/ 356 h 360"/>
                <a:gd name="T22" fmla="*/ 36 w 232"/>
                <a:gd name="T23" fmla="*/ 335 h 360"/>
                <a:gd name="T24" fmla="*/ 19 w 232"/>
                <a:gd name="T25" fmla="*/ 300 h 360"/>
                <a:gd name="T26" fmla="*/ 9 w 232"/>
                <a:gd name="T27" fmla="*/ 248 h 360"/>
                <a:gd name="T28" fmla="*/ 25 w 232"/>
                <a:gd name="T29" fmla="*/ 212 h 360"/>
                <a:gd name="T30" fmla="*/ 19 w 232"/>
                <a:gd name="T31" fmla="*/ 189 h 360"/>
                <a:gd name="T32" fmla="*/ 3 w 232"/>
                <a:gd name="T33" fmla="*/ 162 h 360"/>
                <a:gd name="T34" fmla="*/ 2 w 232"/>
                <a:gd name="T35" fmla="*/ 135 h 360"/>
                <a:gd name="T36" fmla="*/ 11 w 232"/>
                <a:gd name="T37" fmla="*/ 110 h 360"/>
                <a:gd name="T38" fmla="*/ 13 w 232"/>
                <a:gd name="T39" fmla="*/ 91 h 360"/>
                <a:gd name="T40" fmla="*/ 27 w 232"/>
                <a:gd name="T41" fmla="*/ 94 h 360"/>
                <a:gd name="T42" fmla="*/ 36 w 232"/>
                <a:gd name="T43" fmla="*/ 77 h 360"/>
                <a:gd name="T44" fmla="*/ 44 w 232"/>
                <a:gd name="T45" fmla="*/ 62 h 360"/>
                <a:gd name="T46" fmla="*/ 51 w 232"/>
                <a:gd name="T47" fmla="*/ 54 h 360"/>
                <a:gd name="T48" fmla="*/ 57 w 232"/>
                <a:gd name="T49" fmla="*/ 46 h 360"/>
                <a:gd name="T50" fmla="*/ 69 w 232"/>
                <a:gd name="T51" fmla="*/ 50 h 360"/>
                <a:gd name="T52" fmla="*/ 84 w 232"/>
                <a:gd name="T53" fmla="*/ 52 h 360"/>
                <a:gd name="T54" fmla="*/ 103 w 232"/>
                <a:gd name="T55" fmla="*/ 44 h 360"/>
                <a:gd name="T56" fmla="*/ 103 w 232"/>
                <a:gd name="T57" fmla="*/ 33 h 360"/>
                <a:gd name="T58" fmla="*/ 117 w 232"/>
                <a:gd name="T59" fmla="*/ 25 h 360"/>
                <a:gd name="T60" fmla="*/ 134 w 232"/>
                <a:gd name="T61" fmla="*/ 21 h 360"/>
                <a:gd name="T62" fmla="*/ 149 w 232"/>
                <a:gd name="T63" fmla="*/ 25 h 360"/>
                <a:gd name="T64" fmla="*/ 163 w 232"/>
                <a:gd name="T65" fmla="*/ 20 h 360"/>
                <a:gd name="T66" fmla="*/ 169 w 232"/>
                <a:gd name="T67" fmla="*/ 10 h 360"/>
                <a:gd name="T68" fmla="*/ 180 w 232"/>
                <a:gd name="T69" fmla="*/ 0 h 360"/>
                <a:gd name="T70" fmla="*/ 190 w 232"/>
                <a:gd name="T71" fmla="*/ 12 h 360"/>
                <a:gd name="T72" fmla="*/ 184 w 232"/>
                <a:gd name="T73" fmla="*/ 31 h 360"/>
                <a:gd name="T74" fmla="*/ 186 w 232"/>
                <a:gd name="T75" fmla="*/ 52 h 360"/>
                <a:gd name="T76" fmla="*/ 176 w 232"/>
                <a:gd name="T77" fmla="*/ 62 h 360"/>
                <a:gd name="T78" fmla="*/ 182 w 232"/>
                <a:gd name="T79" fmla="*/ 77 h 360"/>
                <a:gd name="T80" fmla="*/ 167 w 232"/>
                <a:gd name="T81" fmla="*/ 85 h 360"/>
                <a:gd name="T82" fmla="*/ 159 w 232"/>
                <a:gd name="T83" fmla="*/ 98 h 360"/>
                <a:gd name="T84" fmla="*/ 165 w 232"/>
                <a:gd name="T85" fmla="*/ 114 h 360"/>
                <a:gd name="T86" fmla="*/ 170 w 232"/>
                <a:gd name="T87" fmla="*/ 129 h 360"/>
                <a:gd name="T88" fmla="*/ 169 w 232"/>
                <a:gd name="T89" fmla="*/ 142 h 360"/>
                <a:gd name="T90" fmla="*/ 165 w 232"/>
                <a:gd name="T91" fmla="*/ 146 h 360"/>
                <a:gd name="T92" fmla="*/ 170 w 232"/>
                <a:gd name="T93" fmla="*/ 162 h 360"/>
                <a:gd name="T94" fmla="*/ 165 w 232"/>
                <a:gd name="T95" fmla="*/ 179 h 360"/>
                <a:gd name="T96" fmla="*/ 167 w 232"/>
                <a:gd name="T97" fmla="*/ 198 h 360"/>
                <a:gd name="T98" fmla="*/ 165 w 232"/>
                <a:gd name="T99" fmla="*/ 214 h 360"/>
                <a:gd name="T100" fmla="*/ 178 w 232"/>
                <a:gd name="T101" fmla="*/ 215 h 360"/>
                <a:gd name="T102" fmla="*/ 178 w 232"/>
                <a:gd name="T103" fmla="*/ 231 h 360"/>
                <a:gd name="T104" fmla="*/ 192 w 232"/>
                <a:gd name="T105" fmla="*/ 237 h 360"/>
                <a:gd name="T106" fmla="*/ 199 w 232"/>
                <a:gd name="T107" fmla="*/ 248 h 360"/>
                <a:gd name="T108" fmla="*/ 203 w 232"/>
                <a:gd name="T109" fmla="*/ 258 h 360"/>
                <a:gd name="T110" fmla="*/ 217 w 232"/>
                <a:gd name="T111" fmla="*/ 256 h 360"/>
                <a:gd name="T112" fmla="*/ 228 w 232"/>
                <a:gd name="T113" fmla="*/ 265 h 360"/>
                <a:gd name="T114" fmla="*/ 232 w 232"/>
                <a:gd name="T115" fmla="*/ 281 h 360"/>
                <a:gd name="T116" fmla="*/ 220 w 232"/>
                <a:gd name="T117" fmla="*/ 296 h 360"/>
                <a:gd name="T118" fmla="*/ 203 w 232"/>
                <a:gd name="T119" fmla="*/ 294 h 360"/>
                <a:gd name="T120" fmla="*/ 195 w 232"/>
                <a:gd name="T121" fmla="*/ 283 h 360"/>
                <a:gd name="T122" fmla="*/ 180 w 232"/>
                <a:gd name="T123" fmla="*/ 275 h 360"/>
                <a:gd name="T124" fmla="*/ 176 w 232"/>
                <a:gd name="T125" fmla="*/ 281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2" h="360">
                  <a:moveTo>
                    <a:pt x="163" y="290"/>
                  </a:move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2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4"/>
                  </a:lnTo>
                  <a:lnTo>
                    <a:pt x="163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6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61" y="298"/>
                  </a:lnTo>
                  <a:lnTo>
                    <a:pt x="159" y="298"/>
                  </a:lnTo>
                  <a:lnTo>
                    <a:pt x="159" y="298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9" y="300"/>
                  </a:lnTo>
                  <a:lnTo>
                    <a:pt x="157" y="300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2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59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4"/>
                  </a:lnTo>
                  <a:lnTo>
                    <a:pt x="161" y="306"/>
                  </a:lnTo>
                  <a:lnTo>
                    <a:pt x="161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9" y="306"/>
                  </a:lnTo>
                  <a:lnTo>
                    <a:pt x="157" y="306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08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0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2"/>
                  </a:lnTo>
                  <a:lnTo>
                    <a:pt x="157" y="313"/>
                  </a:lnTo>
                  <a:lnTo>
                    <a:pt x="157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3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5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7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19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5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3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51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9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1"/>
                  </a:lnTo>
                  <a:lnTo>
                    <a:pt x="147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3"/>
                  </a:lnTo>
                  <a:lnTo>
                    <a:pt x="140" y="323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5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7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29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1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40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8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3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6" y="335"/>
                  </a:lnTo>
                  <a:lnTo>
                    <a:pt x="134" y="335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38"/>
                  </a:lnTo>
                  <a:lnTo>
                    <a:pt x="134" y="340"/>
                  </a:lnTo>
                  <a:lnTo>
                    <a:pt x="134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2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30" y="340"/>
                  </a:lnTo>
                  <a:lnTo>
                    <a:pt x="128" y="340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2"/>
                  </a:lnTo>
                  <a:lnTo>
                    <a:pt x="128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4"/>
                  </a:lnTo>
                  <a:lnTo>
                    <a:pt x="126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4" y="346"/>
                  </a:lnTo>
                  <a:lnTo>
                    <a:pt x="122" y="346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4"/>
                  </a:lnTo>
                  <a:lnTo>
                    <a:pt x="122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2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4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40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2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8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6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9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5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7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3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5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31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3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29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11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31"/>
                  </a:lnTo>
                  <a:lnTo>
                    <a:pt x="109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7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5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3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101" y="329"/>
                  </a:lnTo>
                  <a:lnTo>
                    <a:pt x="99" y="329"/>
                  </a:lnTo>
                  <a:lnTo>
                    <a:pt x="99" y="329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8" y="327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29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8" y="331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3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5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6"/>
                  </a:lnTo>
                  <a:lnTo>
                    <a:pt x="96" y="338"/>
                  </a:lnTo>
                  <a:lnTo>
                    <a:pt x="96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38"/>
                  </a:lnTo>
                  <a:lnTo>
                    <a:pt x="98" y="340"/>
                  </a:lnTo>
                  <a:lnTo>
                    <a:pt x="98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6" y="340"/>
                  </a:lnTo>
                  <a:lnTo>
                    <a:pt x="94" y="340"/>
                  </a:lnTo>
                  <a:lnTo>
                    <a:pt x="94" y="340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4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38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0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2" y="342"/>
                  </a:lnTo>
                  <a:lnTo>
                    <a:pt x="90" y="342"/>
                  </a:lnTo>
                  <a:lnTo>
                    <a:pt x="90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4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2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6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2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8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50"/>
                  </a:lnTo>
                  <a:lnTo>
                    <a:pt x="86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4" y="348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6"/>
                  </a:lnTo>
                  <a:lnTo>
                    <a:pt x="82" y="344"/>
                  </a:lnTo>
                  <a:lnTo>
                    <a:pt x="82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8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5" y="344"/>
                  </a:lnTo>
                  <a:lnTo>
                    <a:pt x="73" y="344"/>
                  </a:lnTo>
                  <a:lnTo>
                    <a:pt x="73" y="344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2"/>
                  </a:lnTo>
                  <a:lnTo>
                    <a:pt x="75" y="340"/>
                  </a:lnTo>
                  <a:lnTo>
                    <a:pt x="75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3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0"/>
                  </a:lnTo>
                  <a:lnTo>
                    <a:pt x="71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9" y="342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7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5" y="344"/>
                  </a:lnTo>
                  <a:lnTo>
                    <a:pt x="63" y="344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3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6"/>
                  </a:lnTo>
                  <a:lnTo>
                    <a:pt x="59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48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0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55" y="352"/>
                  </a:lnTo>
                  <a:lnTo>
                    <a:pt x="55" y="352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5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3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1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50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4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6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58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8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60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8"/>
                  </a:lnTo>
                  <a:lnTo>
                    <a:pt x="44" y="356"/>
                  </a:lnTo>
                  <a:lnTo>
                    <a:pt x="44" y="356"/>
                  </a:lnTo>
                  <a:lnTo>
                    <a:pt x="42" y="356"/>
                  </a:lnTo>
                  <a:lnTo>
                    <a:pt x="42" y="356"/>
                  </a:lnTo>
                  <a:lnTo>
                    <a:pt x="42" y="354"/>
                  </a:lnTo>
                  <a:lnTo>
                    <a:pt x="42" y="352"/>
                  </a:lnTo>
                  <a:lnTo>
                    <a:pt x="42" y="352"/>
                  </a:lnTo>
                  <a:lnTo>
                    <a:pt x="42" y="350"/>
                  </a:lnTo>
                  <a:lnTo>
                    <a:pt x="42" y="346"/>
                  </a:lnTo>
                  <a:lnTo>
                    <a:pt x="44" y="344"/>
                  </a:lnTo>
                  <a:lnTo>
                    <a:pt x="44" y="342"/>
                  </a:lnTo>
                  <a:lnTo>
                    <a:pt x="42" y="340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8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2" y="336"/>
                  </a:lnTo>
                  <a:lnTo>
                    <a:pt x="40" y="336"/>
                  </a:lnTo>
                  <a:lnTo>
                    <a:pt x="40" y="336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8" y="335"/>
                  </a:lnTo>
                  <a:lnTo>
                    <a:pt x="36" y="335"/>
                  </a:lnTo>
                  <a:lnTo>
                    <a:pt x="36" y="335"/>
                  </a:lnTo>
                  <a:lnTo>
                    <a:pt x="32" y="333"/>
                  </a:lnTo>
                  <a:lnTo>
                    <a:pt x="30" y="333"/>
                  </a:lnTo>
                  <a:lnTo>
                    <a:pt x="28" y="333"/>
                  </a:lnTo>
                  <a:lnTo>
                    <a:pt x="27" y="331"/>
                  </a:lnTo>
                  <a:lnTo>
                    <a:pt x="27" y="329"/>
                  </a:lnTo>
                  <a:lnTo>
                    <a:pt x="25" y="329"/>
                  </a:lnTo>
                  <a:lnTo>
                    <a:pt x="23" y="325"/>
                  </a:lnTo>
                  <a:lnTo>
                    <a:pt x="21" y="325"/>
                  </a:lnTo>
                  <a:lnTo>
                    <a:pt x="21" y="325"/>
                  </a:lnTo>
                  <a:lnTo>
                    <a:pt x="19" y="325"/>
                  </a:lnTo>
                  <a:lnTo>
                    <a:pt x="19" y="325"/>
                  </a:lnTo>
                  <a:lnTo>
                    <a:pt x="17" y="325"/>
                  </a:lnTo>
                  <a:lnTo>
                    <a:pt x="15" y="323"/>
                  </a:lnTo>
                  <a:lnTo>
                    <a:pt x="13" y="323"/>
                  </a:lnTo>
                  <a:lnTo>
                    <a:pt x="13" y="321"/>
                  </a:lnTo>
                  <a:lnTo>
                    <a:pt x="13" y="321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9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3" y="317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3" y="315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3" y="313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2"/>
                  </a:lnTo>
                  <a:lnTo>
                    <a:pt x="15" y="310"/>
                  </a:lnTo>
                  <a:lnTo>
                    <a:pt x="17" y="310"/>
                  </a:lnTo>
                  <a:lnTo>
                    <a:pt x="17" y="310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8"/>
                  </a:lnTo>
                  <a:lnTo>
                    <a:pt x="19" y="306"/>
                  </a:lnTo>
                  <a:lnTo>
                    <a:pt x="19" y="306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9" y="304"/>
                  </a:lnTo>
                  <a:lnTo>
                    <a:pt x="17" y="304"/>
                  </a:lnTo>
                  <a:lnTo>
                    <a:pt x="17" y="302"/>
                  </a:lnTo>
                  <a:lnTo>
                    <a:pt x="19" y="300"/>
                  </a:lnTo>
                  <a:lnTo>
                    <a:pt x="19" y="298"/>
                  </a:lnTo>
                  <a:lnTo>
                    <a:pt x="19" y="296"/>
                  </a:lnTo>
                  <a:lnTo>
                    <a:pt x="17" y="294"/>
                  </a:lnTo>
                  <a:lnTo>
                    <a:pt x="17" y="290"/>
                  </a:lnTo>
                  <a:lnTo>
                    <a:pt x="17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90"/>
                  </a:lnTo>
                  <a:lnTo>
                    <a:pt x="15" y="288"/>
                  </a:lnTo>
                  <a:lnTo>
                    <a:pt x="13" y="288"/>
                  </a:lnTo>
                  <a:lnTo>
                    <a:pt x="13" y="287"/>
                  </a:lnTo>
                  <a:lnTo>
                    <a:pt x="11" y="285"/>
                  </a:lnTo>
                  <a:lnTo>
                    <a:pt x="7" y="281"/>
                  </a:lnTo>
                  <a:lnTo>
                    <a:pt x="7" y="279"/>
                  </a:lnTo>
                  <a:lnTo>
                    <a:pt x="7" y="277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7" y="273"/>
                  </a:lnTo>
                  <a:lnTo>
                    <a:pt x="7" y="271"/>
                  </a:lnTo>
                  <a:lnTo>
                    <a:pt x="7" y="269"/>
                  </a:lnTo>
                  <a:lnTo>
                    <a:pt x="7" y="269"/>
                  </a:lnTo>
                  <a:lnTo>
                    <a:pt x="5" y="269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7"/>
                  </a:lnTo>
                  <a:lnTo>
                    <a:pt x="5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5"/>
                  </a:lnTo>
                  <a:lnTo>
                    <a:pt x="0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0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3" y="254"/>
                  </a:lnTo>
                  <a:lnTo>
                    <a:pt x="7" y="252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7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5" y="240"/>
                  </a:lnTo>
                  <a:lnTo>
                    <a:pt x="17" y="239"/>
                  </a:lnTo>
                  <a:lnTo>
                    <a:pt x="17" y="237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5"/>
                  </a:lnTo>
                  <a:lnTo>
                    <a:pt x="17" y="233"/>
                  </a:lnTo>
                  <a:lnTo>
                    <a:pt x="15" y="233"/>
                  </a:lnTo>
                  <a:lnTo>
                    <a:pt x="15" y="231"/>
                  </a:lnTo>
                  <a:lnTo>
                    <a:pt x="15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7" y="229"/>
                  </a:lnTo>
                  <a:lnTo>
                    <a:pt x="19" y="227"/>
                  </a:lnTo>
                  <a:lnTo>
                    <a:pt x="19" y="227"/>
                  </a:lnTo>
                  <a:lnTo>
                    <a:pt x="19" y="225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19" y="223"/>
                  </a:lnTo>
                  <a:lnTo>
                    <a:pt x="19" y="223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1" y="221"/>
                  </a:lnTo>
                  <a:lnTo>
                    <a:pt x="23" y="219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7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4"/>
                  </a:lnTo>
                  <a:lnTo>
                    <a:pt x="23" y="212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2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3" y="210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8"/>
                  </a:lnTo>
                  <a:lnTo>
                    <a:pt x="21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9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6"/>
                  </a:lnTo>
                  <a:lnTo>
                    <a:pt x="17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4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200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5" y="196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2"/>
                  </a:lnTo>
                  <a:lnTo>
                    <a:pt x="17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9" y="189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7"/>
                  </a:lnTo>
                  <a:lnTo>
                    <a:pt x="17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7" y="185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7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81"/>
                  </a:lnTo>
                  <a:lnTo>
                    <a:pt x="19" y="179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5"/>
                  </a:lnTo>
                  <a:lnTo>
                    <a:pt x="19" y="173"/>
                  </a:lnTo>
                  <a:lnTo>
                    <a:pt x="19" y="173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5" y="171"/>
                  </a:lnTo>
                  <a:lnTo>
                    <a:pt x="13" y="169"/>
                  </a:lnTo>
                  <a:lnTo>
                    <a:pt x="9" y="169"/>
                  </a:lnTo>
                  <a:lnTo>
                    <a:pt x="9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5" y="167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0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3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4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2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9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7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1" y="125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13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14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8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5" y="106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9" y="98"/>
                  </a:lnTo>
                  <a:lnTo>
                    <a:pt x="7" y="94"/>
                  </a:lnTo>
                  <a:lnTo>
                    <a:pt x="7" y="94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7" y="94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7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1" y="93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5" y="87"/>
                  </a:lnTo>
                  <a:lnTo>
                    <a:pt x="15" y="87"/>
                  </a:lnTo>
                  <a:lnTo>
                    <a:pt x="15" y="89"/>
                  </a:lnTo>
                  <a:lnTo>
                    <a:pt x="15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1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19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3"/>
                  </a:lnTo>
                  <a:lnTo>
                    <a:pt x="21" y="94"/>
                  </a:lnTo>
                  <a:lnTo>
                    <a:pt x="23" y="93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28" y="91"/>
                  </a:lnTo>
                  <a:lnTo>
                    <a:pt x="30" y="91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0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4" y="85"/>
                  </a:lnTo>
                  <a:lnTo>
                    <a:pt x="34" y="85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4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81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6" y="71"/>
                  </a:lnTo>
                  <a:lnTo>
                    <a:pt x="36" y="71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6" y="69"/>
                  </a:lnTo>
                  <a:lnTo>
                    <a:pt x="38" y="69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2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4"/>
                  </a:lnTo>
                  <a:lnTo>
                    <a:pt x="44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6" y="56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6" y="52"/>
                  </a:lnTo>
                  <a:lnTo>
                    <a:pt x="48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1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1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3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7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1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5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2"/>
                  </a:lnTo>
                  <a:lnTo>
                    <a:pt x="69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4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3" y="56"/>
                  </a:lnTo>
                  <a:lnTo>
                    <a:pt x="75" y="56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5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6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2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6" y="48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6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8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6"/>
                  </a:lnTo>
                  <a:lnTo>
                    <a:pt x="99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1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3" y="44"/>
                  </a:lnTo>
                  <a:lnTo>
                    <a:pt x="105" y="44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3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41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9"/>
                  </a:lnTo>
                  <a:lnTo>
                    <a:pt x="103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9" y="35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3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99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1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3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7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5"/>
                  </a:lnTo>
                  <a:lnTo>
                    <a:pt x="109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1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3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9"/>
                  </a:lnTo>
                  <a:lnTo>
                    <a:pt x="115" y="27"/>
                  </a:lnTo>
                  <a:lnTo>
                    <a:pt x="115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5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19" y="27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2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5"/>
                  </a:lnTo>
                  <a:lnTo>
                    <a:pt x="124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6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28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0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4" y="21"/>
                  </a:lnTo>
                  <a:lnTo>
                    <a:pt x="134" y="20"/>
                  </a:lnTo>
                  <a:lnTo>
                    <a:pt x="134" y="20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3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5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6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138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2" y="27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7" y="27"/>
                  </a:lnTo>
                  <a:lnTo>
                    <a:pt x="149" y="27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49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5" y="25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5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1" y="25"/>
                  </a:lnTo>
                  <a:lnTo>
                    <a:pt x="163" y="25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3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1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20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8"/>
                  </a:lnTo>
                  <a:lnTo>
                    <a:pt x="163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6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7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5" y="12"/>
                  </a:lnTo>
                  <a:lnTo>
                    <a:pt x="163" y="12"/>
                  </a:lnTo>
                  <a:lnTo>
                    <a:pt x="163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5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10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2" y="6"/>
                  </a:lnTo>
                  <a:lnTo>
                    <a:pt x="174" y="6"/>
                  </a:lnTo>
                  <a:lnTo>
                    <a:pt x="174" y="6"/>
                  </a:lnTo>
                  <a:lnTo>
                    <a:pt x="174" y="4"/>
                  </a:lnTo>
                  <a:lnTo>
                    <a:pt x="174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4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90" y="4"/>
                  </a:lnTo>
                  <a:lnTo>
                    <a:pt x="190" y="4"/>
                  </a:lnTo>
                  <a:lnTo>
                    <a:pt x="188" y="4"/>
                  </a:lnTo>
                  <a:lnTo>
                    <a:pt x="190" y="4"/>
                  </a:lnTo>
                  <a:lnTo>
                    <a:pt x="190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0" y="6"/>
                  </a:lnTo>
                  <a:lnTo>
                    <a:pt x="190" y="6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2" y="8"/>
                  </a:lnTo>
                  <a:lnTo>
                    <a:pt x="190" y="8"/>
                  </a:lnTo>
                  <a:lnTo>
                    <a:pt x="190" y="8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88" y="12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4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8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6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0"/>
                  </a:lnTo>
                  <a:lnTo>
                    <a:pt x="186" y="21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3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4" y="33"/>
                  </a:lnTo>
                  <a:lnTo>
                    <a:pt x="186" y="33"/>
                  </a:lnTo>
                  <a:lnTo>
                    <a:pt x="186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5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7"/>
                  </a:lnTo>
                  <a:lnTo>
                    <a:pt x="186" y="39"/>
                  </a:lnTo>
                  <a:lnTo>
                    <a:pt x="186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3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6" y="44"/>
                  </a:lnTo>
                  <a:lnTo>
                    <a:pt x="186" y="4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48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0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2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4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6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4" y="5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58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58"/>
                  </a:lnTo>
                  <a:lnTo>
                    <a:pt x="178" y="58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8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2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180" y="66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8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69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1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0" y="75"/>
                  </a:lnTo>
                  <a:lnTo>
                    <a:pt x="182" y="75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7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79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2" y="81"/>
                  </a:lnTo>
                  <a:lnTo>
                    <a:pt x="180" y="81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80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8" y="83"/>
                  </a:lnTo>
                  <a:lnTo>
                    <a:pt x="176" y="83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6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4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70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5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167" y="87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7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5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3" y="85"/>
                  </a:lnTo>
                  <a:lnTo>
                    <a:pt x="161" y="85"/>
                  </a:lnTo>
                  <a:lnTo>
                    <a:pt x="161" y="85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7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89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3" y="91"/>
                  </a:lnTo>
                  <a:lnTo>
                    <a:pt x="165" y="91"/>
                  </a:lnTo>
                  <a:lnTo>
                    <a:pt x="165" y="91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3"/>
                  </a:lnTo>
                  <a:lnTo>
                    <a:pt x="165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4"/>
                  </a:lnTo>
                  <a:lnTo>
                    <a:pt x="161" y="96"/>
                  </a:lnTo>
                  <a:lnTo>
                    <a:pt x="161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6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98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4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1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6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08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3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0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4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5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6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7" y="117"/>
                  </a:lnTo>
                  <a:lnTo>
                    <a:pt x="169" y="117"/>
                  </a:lnTo>
                  <a:lnTo>
                    <a:pt x="169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5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69" y="125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69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7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9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0" y="133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5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7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39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2" y="141"/>
                  </a:lnTo>
                  <a:lnTo>
                    <a:pt x="170" y="141"/>
                  </a:lnTo>
                  <a:lnTo>
                    <a:pt x="170" y="141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70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39"/>
                  </a:lnTo>
                  <a:lnTo>
                    <a:pt x="165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39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3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1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1" y="142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163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6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48"/>
                  </a:lnTo>
                  <a:lnTo>
                    <a:pt x="165" y="150"/>
                  </a:lnTo>
                  <a:lnTo>
                    <a:pt x="165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48"/>
                  </a:lnTo>
                  <a:lnTo>
                    <a:pt x="167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170" y="150"/>
                  </a:lnTo>
                  <a:lnTo>
                    <a:pt x="170" y="150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0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2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2" y="154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6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58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0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2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70" y="164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69" y="166"/>
                  </a:lnTo>
                  <a:lnTo>
                    <a:pt x="170" y="166"/>
                  </a:lnTo>
                  <a:lnTo>
                    <a:pt x="170" y="166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7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70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3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9" y="175"/>
                  </a:lnTo>
                  <a:lnTo>
                    <a:pt x="167" y="175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7" y="177"/>
                  </a:lnTo>
                  <a:lnTo>
                    <a:pt x="165" y="177"/>
                  </a:lnTo>
                  <a:lnTo>
                    <a:pt x="165" y="177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79"/>
                  </a:lnTo>
                  <a:lnTo>
                    <a:pt x="165" y="181"/>
                  </a:lnTo>
                  <a:lnTo>
                    <a:pt x="165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1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5"/>
                  </a:lnTo>
                  <a:lnTo>
                    <a:pt x="167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89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5" y="190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7" y="192"/>
                  </a:lnTo>
                  <a:lnTo>
                    <a:pt x="165" y="192"/>
                  </a:lnTo>
                  <a:lnTo>
                    <a:pt x="165" y="192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167" y="194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6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9" y="198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0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2"/>
                  </a:lnTo>
                  <a:lnTo>
                    <a:pt x="169" y="204"/>
                  </a:lnTo>
                  <a:lnTo>
                    <a:pt x="169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7" y="206"/>
                  </a:lnTo>
                  <a:lnTo>
                    <a:pt x="165" y="206"/>
                  </a:lnTo>
                  <a:lnTo>
                    <a:pt x="165" y="206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5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08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0"/>
                  </a:lnTo>
                  <a:lnTo>
                    <a:pt x="161" y="210"/>
                  </a:lnTo>
                  <a:lnTo>
                    <a:pt x="161" y="210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2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3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4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5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7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5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69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0" y="217"/>
                  </a:lnTo>
                  <a:lnTo>
                    <a:pt x="172" y="21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2" y="217"/>
                  </a:lnTo>
                  <a:lnTo>
                    <a:pt x="174" y="217"/>
                  </a:lnTo>
                  <a:lnTo>
                    <a:pt x="174" y="217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6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78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182" y="219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1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2" y="223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0" y="225"/>
                  </a:lnTo>
                  <a:lnTo>
                    <a:pt x="182" y="225"/>
                  </a:lnTo>
                  <a:lnTo>
                    <a:pt x="182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80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7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1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3"/>
                  </a:lnTo>
                  <a:lnTo>
                    <a:pt x="178" y="235"/>
                  </a:lnTo>
                  <a:lnTo>
                    <a:pt x="178" y="235"/>
                  </a:lnTo>
                  <a:lnTo>
                    <a:pt x="180" y="235"/>
                  </a:lnTo>
                  <a:lnTo>
                    <a:pt x="180" y="235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0" y="233"/>
                  </a:lnTo>
                  <a:lnTo>
                    <a:pt x="182" y="233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5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2" y="237"/>
                  </a:lnTo>
                  <a:lnTo>
                    <a:pt x="184" y="237"/>
                  </a:lnTo>
                  <a:lnTo>
                    <a:pt x="184" y="237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6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88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0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9"/>
                  </a:lnTo>
                  <a:lnTo>
                    <a:pt x="192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3" y="237"/>
                  </a:lnTo>
                  <a:lnTo>
                    <a:pt x="195" y="237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5" y="235"/>
                  </a:lnTo>
                  <a:lnTo>
                    <a:pt x="197" y="235"/>
                  </a:lnTo>
                  <a:lnTo>
                    <a:pt x="197" y="235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7" y="239"/>
                  </a:lnTo>
                  <a:lnTo>
                    <a:pt x="199" y="239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0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2"/>
                  </a:lnTo>
                  <a:lnTo>
                    <a:pt x="199" y="244"/>
                  </a:lnTo>
                  <a:lnTo>
                    <a:pt x="199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4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7" y="248"/>
                  </a:lnTo>
                  <a:lnTo>
                    <a:pt x="199" y="248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9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0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7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2"/>
                  </a:lnTo>
                  <a:lnTo>
                    <a:pt x="195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4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3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5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7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199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6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1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58"/>
                  </a:lnTo>
                  <a:lnTo>
                    <a:pt x="203" y="260"/>
                  </a:lnTo>
                  <a:lnTo>
                    <a:pt x="203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5" y="260"/>
                  </a:lnTo>
                  <a:lnTo>
                    <a:pt x="207" y="260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7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2"/>
                  </a:lnTo>
                  <a:lnTo>
                    <a:pt x="209" y="260"/>
                  </a:lnTo>
                  <a:lnTo>
                    <a:pt x="209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60"/>
                  </a:lnTo>
                  <a:lnTo>
                    <a:pt x="211" y="258"/>
                  </a:lnTo>
                  <a:lnTo>
                    <a:pt x="211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213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1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3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5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7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6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0" y="258"/>
                  </a:lnTo>
                  <a:lnTo>
                    <a:pt x="222" y="258"/>
                  </a:lnTo>
                  <a:lnTo>
                    <a:pt x="222" y="258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2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4" y="260"/>
                  </a:lnTo>
                  <a:lnTo>
                    <a:pt x="226" y="260"/>
                  </a:lnTo>
                  <a:lnTo>
                    <a:pt x="226" y="260"/>
                  </a:lnTo>
                  <a:lnTo>
                    <a:pt x="226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2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4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3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6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5"/>
                  </a:lnTo>
                  <a:lnTo>
                    <a:pt x="228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7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69"/>
                  </a:lnTo>
                  <a:lnTo>
                    <a:pt x="230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1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3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5"/>
                  </a:lnTo>
                  <a:lnTo>
                    <a:pt x="232" y="277"/>
                  </a:lnTo>
                  <a:lnTo>
                    <a:pt x="232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7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0" y="279"/>
                  </a:lnTo>
                  <a:lnTo>
                    <a:pt x="232" y="279"/>
                  </a:lnTo>
                  <a:lnTo>
                    <a:pt x="232" y="279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1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2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30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3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5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7"/>
                  </a:lnTo>
                  <a:lnTo>
                    <a:pt x="228" y="288"/>
                  </a:lnTo>
                  <a:lnTo>
                    <a:pt x="228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88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0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2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6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4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2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20" y="296"/>
                  </a:lnTo>
                  <a:lnTo>
                    <a:pt x="218" y="298"/>
                  </a:lnTo>
                  <a:lnTo>
                    <a:pt x="218" y="296"/>
                  </a:lnTo>
                  <a:lnTo>
                    <a:pt x="218" y="296"/>
                  </a:lnTo>
                  <a:lnTo>
                    <a:pt x="218" y="298"/>
                  </a:lnTo>
                  <a:lnTo>
                    <a:pt x="218" y="298"/>
                  </a:lnTo>
                  <a:lnTo>
                    <a:pt x="217" y="298"/>
                  </a:lnTo>
                  <a:lnTo>
                    <a:pt x="217" y="298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5" y="300"/>
                  </a:lnTo>
                  <a:lnTo>
                    <a:pt x="213" y="300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5" y="302"/>
                  </a:lnTo>
                  <a:lnTo>
                    <a:pt x="215" y="304"/>
                  </a:lnTo>
                  <a:lnTo>
                    <a:pt x="215" y="304"/>
                  </a:lnTo>
                  <a:lnTo>
                    <a:pt x="213" y="304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3" y="302"/>
                  </a:lnTo>
                  <a:lnTo>
                    <a:pt x="211" y="302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11" y="300"/>
                  </a:lnTo>
                  <a:lnTo>
                    <a:pt x="209" y="300"/>
                  </a:lnTo>
                  <a:lnTo>
                    <a:pt x="209" y="300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8"/>
                  </a:lnTo>
                  <a:lnTo>
                    <a:pt x="209" y="296"/>
                  </a:lnTo>
                  <a:lnTo>
                    <a:pt x="209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6"/>
                  </a:lnTo>
                  <a:lnTo>
                    <a:pt x="207" y="294"/>
                  </a:lnTo>
                  <a:lnTo>
                    <a:pt x="207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5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3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99" y="294"/>
                  </a:lnTo>
                  <a:lnTo>
                    <a:pt x="199" y="294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199" y="292"/>
                  </a:lnTo>
                  <a:lnTo>
                    <a:pt x="201" y="292"/>
                  </a:lnTo>
                  <a:lnTo>
                    <a:pt x="201" y="292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90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8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7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203" y="285"/>
                  </a:lnTo>
                  <a:lnTo>
                    <a:pt x="203" y="285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9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5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7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5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3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2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81"/>
                  </a:lnTo>
                  <a:lnTo>
                    <a:pt x="190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8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6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4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2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80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8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7"/>
                  </a:lnTo>
                  <a:lnTo>
                    <a:pt x="176" y="279"/>
                  </a:lnTo>
                  <a:lnTo>
                    <a:pt x="176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78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79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80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8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1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3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5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7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4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2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70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5" y="288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5" y="290"/>
                  </a:lnTo>
                  <a:lnTo>
                    <a:pt x="163" y="290"/>
                  </a:lnTo>
                  <a:lnTo>
                    <a:pt x="163" y="290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2737" y="1958"/>
              <a:ext cx="420" cy="532"/>
            </a:xfrm>
            <a:custGeom>
              <a:avLst/>
              <a:gdLst>
                <a:gd name="T0" fmla="*/ 198 w 420"/>
                <a:gd name="T1" fmla="*/ 130 h 532"/>
                <a:gd name="T2" fmla="*/ 215 w 420"/>
                <a:gd name="T3" fmla="*/ 148 h 532"/>
                <a:gd name="T4" fmla="*/ 219 w 420"/>
                <a:gd name="T5" fmla="*/ 176 h 532"/>
                <a:gd name="T6" fmla="*/ 217 w 420"/>
                <a:gd name="T7" fmla="*/ 196 h 532"/>
                <a:gd name="T8" fmla="*/ 234 w 420"/>
                <a:gd name="T9" fmla="*/ 199 h 532"/>
                <a:gd name="T10" fmla="*/ 246 w 420"/>
                <a:gd name="T11" fmla="*/ 217 h 532"/>
                <a:gd name="T12" fmla="*/ 263 w 420"/>
                <a:gd name="T13" fmla="*/ 215 h 532"/>
                <a:gd name="T14" fmla="*/ 276 w 420"/>
                <a:gd name="T15" fmla="*/ 228 h 532"/>
                <a:gd name="T16" fmla="*/ 292 w 420"/>
                <a:gd name="T17" fmla="*/ 238 h 532"/>
                <a:gd name="T18" fmla="*/ 320 w 420"/>
                <a:gd name="T19" fmla="*/ 240 h 532"/>
                <a:gd name="T20" fmla="*/ 338 w 420"/>
                <a:gd name="T21" fmla="*/ 247 h 532"/>
                <a:gd name="T22" fmla="*/ 361 w 420"/>
                <a:gd name="T23" fmla="*/ 253 h 532"/>
                <a:gd name="T24" fmla="*/ 376 w 420"/>
                <a:gd name="T25" fmla="*/ 276 h 532"/>
                <a:gd name="T26" fmla="*/ 399 w 420"/>
                <a:gd name="T27" fmla="*/ 265 h 532"/>
                <a:gd name="T28" fmla="*/ 411 w 420"/>
                <a:gd name="T29" fmla="*/ 290 h 532"/>
                <a:gd name="T30" fmla="*/ 407 w 420"/>
                <a:gd name="T31" fmla="*/ 303 h 532"/>
                <a:gd name="T32" fmla="*/ 397 w 420"/>
                <a:gd name="T33" fmla="*/ 326 h 532"/>
                <a:gd name="T34" fmla="*/ 370 w 420"/>
                <a:gd name="T35" fmla="*/ 336 h 532"/>
                <a:gd name="T36" fmla="*/ 376 w 420"/>
                <a:gd name="T37" fmla="*/ 363 h 532"/>
                <a:gd name="T38" fmla="*/ 353 w 420"/>
                <a:gd name="T39" fmla="*/ 378 h 532"/>
                <a:gd name="T40" fmla="*/ 332 w 420"/>
                <a:gd name="T41" fmla="*/ 390 h 532"/>
                <a:gd name="T42" fmla="*/ 322 w 420"/>
                <a:gd name="T43" fmla="*/ 417 h 532"/>
                <a:gd name="T44" fmla="*/ 324 w 420"/>
                <a:gd name="T45" fmla="*/ 441 h 532"/>
                <a:gd name="T46" fmla="*/ 311 w 420"/>
                <a:gd name="T47" fmla="*/ 463 h 532"/>
                <a:gd name="T48" fmla="*/ 290 w 420"/>
                <a:gd name="T49" fmla="*/ 478 h 532"/>
                <a:gd name="T50" fmla="*/ 297 w 420"/>
                <a:gd name="T51" fmla="*/ 503 h 532"/>
                <a:gd name="T52" fmla="*/ 282 w 420"/>
                <a:gd name="T53" fmla="*/ 526 h 532"/>
                <a:gd name="T54" fmla="*/ 251 w 420"/>
                <a:gd name="T55" fmla="*/ 526 h 532"/>
                <a:gd name="T56" fmla="*/ 242 w 420"/>
                <a:gd name="T57" fmla="*/ 497 h 532"/>
                <a:gd name="T58" fmla="*/ 246 w 420"/>
                <a:gd name="T59" fmla="*/ 468 h 532"/>
                <a:gd name="T60" fmla="*/ 219 w 420"/>
                <a:gd name="T61" fmla="*/ 463 h 532"/>
                <a:gd name="T62" fmla="*/ 221 w 420"/>
                <a:gd name="T63" fmla="*/ 434 h 532"/>
                <a:gd name="T64" fmla="*/ 190 w 420"/>
                <a:gd name="T65" fmla="*/ 417 h 532"/>
                <a:gd name="T66" fmla="*/ 167 w 420"/>
                <a:gd name="T67" fmla="*/ 434 h 532"/>
                <a:gd name="T68" fmla="*/ 138 w 420"/>
                <a:gd name="T69" fmla="*/ 436 h 532"/>
                <a:gd name="T70" fmla="*/ 119 w 420"/>
                <a:gd name="T71" fmla="*/ 418 h 532"/>
                <a:gd name="T72" fmla="*/ 105 w 420"/>
                <a:gd name="T73" fmla="*/ 401 h 532"/>
                <a:gd name="T74" fmla="*/ 77 w 420"/>
                <a:gd name="T75" fmla="*/ 386 h 532"/>
                <a:gd name="T76" fmla="*/ 59 w 420"/>
                <a:gd name="T77" fmla="*/ 363 h 532"/>
                <a:gd name="T78" fmla="*/ 36 w 420"/>
                <a:gd name="T79" fmla="*/ 359 h 532"/>
                <a:gd name="T80" fmla="*/ 23 w 420"/>
                <a:gd name="T81" fmla="*/ 340 h 532"/>
                <a:gd name="T82" fmla="*/ 13 w 420"/>
                <a:gd name="T83" fmla="*/ 324 h 532"/>
                <a:gd name="T84" fmla="*/ 6 w 420"/>
                <a:gd name="T85" fmla="*/ 299 h 532"/>
                <a:gd name="T86" fmla="*/ 11 w 420"/>
                <a:gd name="T87" fmla="*/ 265 h 532"/>
                <a:gd name="T88" fmla="*/ 10 w 420"/>
                <a:gd name="T89" fmla="*/ 247 h 532"/>
                <a:gd name="T90" fmla="*/ 8 w 420"/>
                <a:gd name="T91" fmla="*/ 221 h 532"/>
                <a:gd name="T92" fmla="*/ 4 w 420"/>
                <a:gd name="T93" fmla="*/ 192 h 532"/>
                <a:gd name="T94" fmla="*/ 21 w 420"/>
                <a:gd name="T95" fmla="*/ 173 h 532"/>
                <a:gd name="T96" fmla="*/ 29 w 420"/>
                <a:gd name="T97" fmla="*/ 148 h 532"/>
                <a:gd name="T98" fmla="*/ 38 w 420"/>
                <a:gd name="T99" fmla="*/ 125 h 532"/>
                <a:gd name="T100" fmla="*/ 71 w 420"/>
                <a:gd name="T101" fmla="*/ 123 h 532"/>
                <a:gd name="T102" fmla="*/ 86 w 420"/>
                <a:gd name="T103" fmla="*/ 101 h 532"/>
                <a:gd name="T104" fmla="*/ 107 w 420"/>
                <a:gd name="T105" fmla="*/ 88 h 532"/>
                <a:gd name="T106" fmla="*/ 121 w 420"/>
                <a:gd name="T107" fmla="*/ 73 h 532"/>
                <a:gd name="T108" fmla="*/ 96 w 420"/>
                <a:gd name="T109" fmla="*/ 53 h 532"/>
                <a:gd name="T110" fmla="*/ 96 w 420"/>
                <a:gd name="T111" fmla="*/ 36 h 532"/>
                <a:gd name="T112" fmla="*/ 125 w 420"/>
                <a:gd name="T113" fmla="*/ 21 h 532"/>
                <a:gd name="T114" fmla="*/ 142 w 420"/>
                <a:gd name="T115" fmla="*/ 2 h 532"/>
                <a:gd name="T116" fmla="*/ 159 w 420"/>
                <a:gd name="T117" fmla="*/ 23 h 532"/>
                <a:gd name="T118" fmla="*/ 188 w 420"/>
                <a:gd name="T119" fmla="*/ 25 h 532"/>
                <a:gd name="T120" fmla="*/ 201 w 420"/>
                <a:gd name="T121" fmla="*/ 42 h 532"/>
                <a:gd name="T122" fmla="*/ 201 w 420"/>
                <a:gd name="T123" fmla="*/ 67 h 532"/>
                <a:gd name="T124" fmla="*/ 205 w 420"/>
                <a:gd name="T125" fmla="*/ 9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0" h="532">
                  <a:moveTo>
                    <a:pt x="200" y="103"/>
                  </a:move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3" y="105"/>
                  </a:lnTo>
                  <a:lnTo>
                    <a:pt x="205" y="105"/>
                  </a:lnTo>
                  <a:lnTo>
                    <a:pt x="205" y="105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09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1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5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7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19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1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3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5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6"/>
                  </a:lnTo>
                  <a:lnTo>
                    <a:pt x="198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0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4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6" y="136"/>
                  </a:lnTo>
                  <a:lnTo>
                    <a:pt x="194" y="136"/>
                  </a:lnTo>
                  <a:lnTo>
                    <a:pt x="194" y="136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38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198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3" y="142"/>
                  </a:lnTo>
                  <a:lnTo>
                    <a:pt x="205" y="142"/>
                  </a:lnTo>
                  <a:lnTo>
                    <a:pt x="205" y="142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5" y="140"/>
                  </a:lnTo>
                  <a:lnTo>
                    <a:pt x="207" y="140"/>
                  </a:lnTo>
                  <a:lnTo>
                    <a:pt x="207" y="140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11" y="144"/>
                  </a:lnTo>
                  <a:lnTo>
                    <a:pt x="211" y="144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1" y="146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9"/>
                  </a:lnTo>
                  <a:lnTo>
                    <a:pt x="217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49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19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21" y="153"/>
                  </a:lnTo>
                  <a:lnTo>
                    <a:pt x="219" y="153"/>
                  </a:lnTo>
                  <a:lnTo>
                    <a:pt x="219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5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7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59"/>
                  </a:lnTo>
                  <a:lnTo>
                    <a:pt x="221" y="161"/>
                  </a:lnTo>
                  <a:lnTo>
                    <a:pt x="221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3" y="161"/>
                  </a:lnTo>
                  <a:lnTo>
                    <a:pt x="221" y="161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3"/>
                  </a:lnTo>
                  <a:lnTo>
                    <a:pt x="221" y="165"/>
                  </a:lnTo>
                  <a:lnTo>
                    <a:pt x="221" y="165"/>
                  </a:lnTo>
                  <a:lnTo>
                    <a:pt x="223" y="165"/>
                  </a:lnTo>
                  <a:lnTo>
                    <a:pt x="221" y="165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7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69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3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4"/>
                  </a:lnTo>
                  <a:lnTo>
                    <a:pt x="221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6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78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0"/>
                  </a:lnTo>
                  <a:lnTo>
                    <a:pt x="219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2"/>
                  </a:lnTo>
                  <a:lnTo>
                    <a:pt x="217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80"/>
                  </a:lnTo>
                  <a:lnTo>
                    <a:pt x="213" y="178"/>
                  </a:lnTo>
                  <a:lnTo>
                    <a:pt x="211" y="178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11" y="180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9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2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4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7" y="186"/>
                  </a:lnTo>
                  <a:lnTo>
                    <a:pt x="205" y="186"/>
                  </a:lnTo>
                  <a:lnTo>
                    <a:pt x="205" y="186"/>
                  </a:lnTo>
                  <a:lnTo>
                    <a:pt x="205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7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09" y="188"/>
                  </a:lnTo>
                  <a:lnTo>
                    <a:pt x="211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3" y="190"/>
                  </a:lnTo>
                  <a:lnTo>
                    <a:pt x="213" y="190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3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2"/>
                  </a:lnTo>
                  <a:lnTo>
                    <a:pt x="215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4"/>
                  </a:lnTo>
                  <a:lnTo>
                    <a:pt x="217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6"/>
                  </a:lnTo>
                  <a:lnTo>
                    <a:pt x="215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7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8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199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5" y="201"/>
                  </a:lnTo>
                  <a:lnTo>
                    <a:pt x="213" y="201"/>
                  </a:lnTo>
                  <a:lnTo>
                    <a:pt x="213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5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1"/>
                  </a:lnTo>
                  <a:lnTo>
                    <a:pt x="217" y="203"/>
                  </a:lnTo>
                  <a:lnTo>
                    <a:pt x="217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3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19" y="205"/>
                  </a:lnTo>
                  <a:lnTo>
                    <a:pt x="221" y="205"/>
                  </a:lnTo>
                  <a:lnTo>
                    <a:pt x="221" y="20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1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3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4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201"/>
                  </a:lnTo>
                  <a:lnTo>
                    <a:pt x="226" y="199"/>
                  </a:lnTo>
                  <a:lnTo>
                    <a:pt x="226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9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28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0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2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8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1"/>
                  </a:lnTo>
                  <a:lnTo>
                    <a:pt x="236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3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5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7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09"/>
                  </a:lnTo>
                  <a:lnTo>
                    <a:pt x="234" y="211"/>
                  </a:lnTo>
                  <a:lnTo>
                    <a:pt x="234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6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38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3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5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7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19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9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2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9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4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7"/>
                  </a:lnTo>
                  <a:lnTo>
                    <a:pt x="246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5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8" y="211"/>
                  </a:lnTo>
                  <a:lnTo>
                    <a:pt x="248" y="211"/>
                  </a:lnTo>
                  <a:lnTo>
                    <a:pt x="248" y="213"/>
                  </a:lnTo>
                  <a:lnTo>
                    <a:pt x="248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6" y="213"/>
                  </a:lnTo>
                  <a:lnTo>
                    <a:pt x="244" y="213"/>
                  </a:lnTo>
                  <a:lnTo>
                    <a:pt x="244" y="213"/>
                  </a:lnTo>
                  <a:lnTo>
                    <a:pt x="244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6" y="211"/>
                  </a:lnTo>
                  <a:lnTo>
                    <a:pt x="248" y="211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8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09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1" y="213"/>
                  </a:lnTo>
                  <a:lnTo>
                    <a:pt x="253" y="213"/>
                  </a:lnTo>
                  <a:lnTo>
                    <a:pt x="253" y="213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11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09"/>
                  </a:lnTo>
                  <a:lnTo>
                    <a:pt x="253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5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7" y="211"/>
                  </a:lnTo>
                  <a:lnTo>
                    <a:pt x="259" y="211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3"/>
                  </a:lnTo>
                  <a:lnTo>
                    <a:pt x="259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1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3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5"/>
                  </a:lnTo>
                  <a:lnTo>
                    <a:pt x="265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7"/>
                  </a:lnTo>
                  <a:lnTo>
                    <a:pt x="267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19"/>
                  </a:lnTo>
                  <a:lnTo>
                    <a:pt x="269" y="221"/>
                  </a:lnTo>
                  <a:lnTo>
                    <a:pt x="269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71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2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4"/>
                  </a:lnTo>
                  <a:lnTo>
                    <a:pt x="269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1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6"/>
                  </a:lnTo>
                  <a:lnTo>
                    <a:pt x="272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1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4"/>
                  </a:lnTo>
                  <a:lnTo>
                    <a:pt x="272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4" y="228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4" y="226"/>
                  </a:lnTo>
                  <a:lnTo>
                    <a:pt x="274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6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6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6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28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0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2"/>
                  </a:lnTo>
                  <a:lnTo>
                    <a:pt x="278" y="234"/>
                  </a:lnTo>
                  <a:lnTo>
                    <a:pt x="280" y="234"/>
                  </a:lnTo>
                  <a:lnTo>
                    <a:pt x="280" y="234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2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0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2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0"/>
                  </a:lnTo>
                  <a:lnTo>
                    <a:pt x="284" y="232"/>
                  </a:lnTo>
                  <a:lnTo>
                    <a:pt x="284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6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88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2"/>
                  </a:lnTo>
                  <a:lnTo>
                    <a:pt x="290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0"/>
                  </a:lnTo>
                  <a:lnTo>
                    <a:pt x="292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2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2" y="234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2" y="238"/>
                  </a:lnTo>
                  <a:lnTo>
                    <a:pt x="294" y="238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38"/>
                  </a:lnTo>
                  <a:lnTo>
                    <a:pt x="295" y="238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5" y="240"/>
                  </a:lnTo>
                  <a:lnTo>
                    <a:pt x="297" y="240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2"/>
                  </a:lnTo>
                  <a:lnTo>
                    <a:pt x="297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299" y="240"/>
                  </a:lnTo>
                  <a:lnTo>
                    <a:pt x="301" y="240"/>
                  </a:lnTo>
                  <a:lnTo>
                    <a:pt x="301" y="240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3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2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4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5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7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09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1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3" y="246"/>
                  </a:lnTo>
                  <a:lnTo>
                    <a:pt x="315" y="246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5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19" y="242"/>
                  </a:lnTo>
                  <a:lnTo>
                    <a:pt x="320" y="242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40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2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4" y="238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6"/>
                  </a:lnTo>
                  <a:lnTo>
                    <a:pt x="322" y="234"/>
                  </a:lnTo>
                  <a:lnTo>
                    <a:pt x="322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4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6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4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28" y="236"/>
                  </a:lnTo>
                  <a:lnTo>
                    <a:pt x="330" y="236"/>
                  </a:lnTo>
                  <a:lnTo>
                    <a:pt x="330" y="236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30" y="238"/>
                  </a:lnTo>
                  <a:lnTo>
                    <a:pt x="328" y="238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0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2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28" y="244"/>
                  </a:lnTo>
                  <a:lnTo>
                    <a:pt x="330" y="246"/>
                  </a:lnTo>
                  <a:lnTo>
                    <a:pt x="330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6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7"/>
                  </a:lnTo>
                  <a:lnTo>
                    <a:pt x="328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0" y="249"/>
                  </a:lnTo>
                  <a:lnTo>
                    <a:pt x="332" y="249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2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4" y="247"/>
                  </a:lnTo>
                  <a:lnTo>
                    <a:pt x="336" y="247"/>
                  </a:lnTo>
                  <a:lnTo>
                    <a:pt x="336" y="246"/>
                  </a:lnTo>
                  <a:lnTo>
                    <a:pt x="336" y="246"/>
                  </a:lnTo>
                  <a:lnTo>
                    <a:pt x="336" y="247"/>
                  </a:lnTo>
                  <a:lnTo>
                    <a:pt x="336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38" y="247"/>
                  </a:lnTo>
                  <a:lnTo>
                    <a:pt x="340" y="247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6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0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4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2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3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5" y="242"/>
                  </a:lnTo>
                  <a:lnTo>
                    <a:pt x="347" y="242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4"/>
                  </a:lnTo>
                  <a:lnTo>
                    <a:pt x="347" y="246"/>
                  </a:lnTo>
                  <a:lnTo>
                    <a:pt x="347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49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6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7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1" y="249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49"/>
                  </a:lnTo>
                  <a:lnTo>
                    <a:pt x="353" y="249"/>
                  </a:lnTo>
                  <a:lnTo>
                    <a:pt x="353" y="251"/>
                  </a:lnTo>
                  <a:lnTo>
                    <a:pt x="353" y="251"/>
                  </a:lnTo>
                  <a:lnTo>
                    <a:pt x="355" y="251"/>
                  </a:lnTo>
                  <a:lnTo>
                    <a:pt x="355" y="251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5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49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7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59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1"/>
                  </a:lnTo>
                  <a:lnTo>
                    <a:pt x="361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3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5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7"/>
                  </a:lnTo>
                  <a:lnTo>
                    <a:pt x="363" y="259"/>
                  </a:lnTo>
                  <a:lnTo>
                    <a:pt x="363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5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7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59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1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6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68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3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0" y="265"/>
                  </a:lnTo>
                  <a:lnTo>
                    <a:pt x="372" y="265"/>
                  </a:lnTo>
                  <a:lnTo>
                    <a:pt x="372" y="265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7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2" y="269"/>
                  </a:lnTo>
                  <a:lnTo>
                    <a:pt x="374" y="269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4" y="271"/>
                  </a:lnTo>
                  <a:lnTo>
                    <a:pt x="376" y="271"/>
                  </a:lnTo>
                  <a:lnTo>
                    <a:pt x="376" y="271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2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74" y="274"/>
                  </a:lnTo>
                  <a:lnTo>
                    <a:pt x="374" y="276"/>
                  </a:lnTo>
                  <a:lnTo>
                    <a:pt x="374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8"/>
                  </a:lnTo>
                  <a:lnTo>
                    <a:pt x="376" y="276"/>
                  </a:lnTo>
                  <a:lnTo>
                    <a:pt x="376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78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6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0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4"/>
                  </a:lnTo>
                  <a:lnTo>
                    <a:pt x="382" y="272"/>
                  </a:lnTo>
                  <a:lnTo>
                    <a:pt x="384" y="272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4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6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4"/>
                  </a:lnTo>
                  <a:lnTo>
                    <a:pt x="388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2"/>
                  </a:lnTo>
                  <a:lnTo>
                    <a:pt x="390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1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3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71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5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9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7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3"/>
                  </a:lnTo>
                  <a:lnTo>
                    <a:pt x="397" y="265"/>
                  </a:lnTo>
                  <a:lnTo>
                    <a:pt x="397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5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399" y="267"/>
                  </a:lnTo>
                  <a:lnTo>
                    <a:pt x="401" y="267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1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69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1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3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5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2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7" y="274"/>
                  </a:lnTo>
                  <a:lnTo>
                    <a:pt x="409" y="274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09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1" y="276"/>
                  </a:lnTo>
                  <a:lnTo>
                    <a:pt x="413" y="276"/>
                  </a:lnTo>
                  <a:lnTo>
                    <a:pt x="413" y="276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78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3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0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2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1" y="284"/>
                  </a:lnTo>
                  <a:lnTo>
                    <a:pt x="413" y="284"/>
                  </a:lnTo>
                  <a:lnTo>
                    <a:pt x="413" y="284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3" y="286"/>
                  </a:lnTo>
                  <a:lnTo>
                    <a:pt x="411" y="286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88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4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6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0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2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18" y="294"/>
                  </a:lnTo>
                  <a:lnTo>
                    <a:pt x="420" y="294"/>
                  </a:lnTo>
                  <a:lnTo>
                    <a:pt x="420" y="294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20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5"/>
                  </a:lnTo>
                  <a:lnTo>
                    <a:pt x="418" y="297"/>
                  </a:lnTo>
                  <a:lnTo>
                    <a:pt x="418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7"/>
                  </a:lnTo>
                  <a:lnTo>
                    <a:pt x="416" y="299"/>
                  </a:lnTo>
                  <a:lnTo>
                    <a:pt x="414" y="299"/>
                  </a:lnTo>
                  <a:lnTo>
                    <a:pt x="414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299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6" y="301"/>
                  </a:lnTo>
                  <a:lnTo>
                    <a:pt x="418" y="301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8" y="303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6" y="305"/>
                  </a:lnTo>
                  <a:lnTo>
                    <a:pt x="414" y="305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4" y="303"/>
                  </a:lnTo>
                  <a:lnTo>
                    <a:pt x="413" y="303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3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11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9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1"/>
                  </a:lnTo>
                  <a:lnTo>
                    <a:pt x="407" y="303"/>
                  </a:lnTo>
                  <a:lnTo>
                    <a:pt x="407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5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3"/>
                  </a:lnTo>
                  <a:lnTo>
                    <a:pt x="403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401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9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5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7" y="307"/>
                  </a:lnTo>
                  <a:lnTo>
                    <a:pt x="395" y="307"/>
                  </a:lnTo>
                  <a:lnTo>
                    <a:pt x="395" y="307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09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1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3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5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7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19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5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7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0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2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4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6"/>
                  </a:lnTo>
                  <a:lnTo>
                    <a:pt x="399" y="324"/>
                  </a:lnTo>
                  <a:lnTo>
                    <a:pt x="397" y="324"/>
                  </a:lnTo>
                  <a:lnTo>
                    <a:pt x="397" y="324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6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28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7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5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3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30"/>
                  </a:lnTo>
                  <a:lnTo>
                    <a:pt x="391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90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28"/>
                  </a:lnTo>
                  <a:lnTo>
                    <a:pt x="388" y="330"/>
                  </a:lnTo>
                  <a:lnTo>
                    <a:pt x="388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0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6" y="332"/>
                  </a:lnTo>
                  <a:lnTo>
                    <a:pt x="384" y="334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4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2"/>
                  </a:lnTo>
                  <a:lnTo>
                    <a:pt x="382" y="334"/>
                  </a:lnTo>
                  <a:lnTo>
                    <a:pt x="382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80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4"/>
                  </a:lnTo>
                  <a:lnTo>
                    <a:pt x="378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2"/>
                  </a:lnTo>
                  <a:lnTo>
                    <a:pt x="376" y="330"/>
                  </a:lnTo>
                  <a:lnTo>
                    <a:pt x="374" y="330"/>
                  </a:lnTo>
                  <a:lnTo>
                    <a:pt x="374" y="330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4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2"/>
                  </a:lnTo>
                  <a:lnTo>
                    <a:pt x="372" y="334"/>
                  </a:lnTo>
                  <a:lnTo>
                    <a:pt x="370" y="332"/>
                  </a:lnTo>
                  <a:lnTo>
                    <a:pt x="370" y="332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4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6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38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0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0" y="342"/>
                  </a:lnTo>
                  <a:lnTo>
                    <a:pt x="372" y="342"/>
                  </a:lnTo>
                  <a:lnTo>
                    <a:pt x="372" y="342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4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5"/>
                  </a:lnTo>
                  <a:lnTo>
                    <a:pt x="372" y="347"/>
                  </a:lnTo>
                  <a:lnTo>
                    <a:pt x="372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7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0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49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1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2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3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0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5"/>
                  </a:lnTo>
                  <a:lnTo>
                    <a:pt x="372" y="353"/>
                  </a:lnTo>
                  <a:lnTo>
                    <a:pt x="372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5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7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59"/>
                  </a:lnTo>
                  <a:lnTo>
                    <a:pt x="374" y="361"/>
                  </a:lnTo>
                  <a:lnTo>
                    <a:pt x="374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1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3"/>
                  </a:lnTo>
                  <a:lnTo>
                    <a:pt x="376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5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4" y="367"/>
                  </a:lnTo>
                  <a:lnTo>
                    <a:pt x="372" y="367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68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2" y="370"/>
                  </a:lnTo>
                  <a:lnTo>
                    <a:pt x="370" y="370"/>
                  </a:lnTo>
                  <a:lnTo>
                    <a:pt x="370" y="370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70" y="372"/>
                  </a:lnTo>
                  <a:lnTo>
                    <a:pt x="368" y="372"/>
                  </a:lnTo>
                  <a:lnTo>
                    <a:pt x="368" y="372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4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6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8" y="378"/>
                  </a:lnTo>
                  <a:lnTo>
                    <a:pt x="366" y="378"/>
                  </a:lnTo>
                  <a:lnTo>
                    <a:pt x="366" y="378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0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6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5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3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2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61" y="380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2"/>
                  </a:lnTo>
                  <a:lnTo>
                    <a:pt x="359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80"/>
                  </a:lnTo>
                  <a:lnTo>
                    <a:pt x="357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5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3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51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9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78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7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5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80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8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3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2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40" y="376"/>
                  </a:lnTo>
                  <a:lnTo>
                    <a:pt x="338" y="376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78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0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8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6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4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6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88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4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2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0" y="390"/>
                  </a:lnTo>
                  <a:lnTo>
                    <a:pt x="332" y="390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2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2" y="393"/>
                  </a:lnTo>
                  <a:lnTo>
                    <a:pt x="334" y="393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4" y="395"/>
                  </a:lnTo>
                  <a:lnTo>
                    <a:pt x="332" y="395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2" y="397"/>
                  </a:lnTo>
                  <a:lnTo>
                    <a:pt x="330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399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1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2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3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5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7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30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8" y="409"/>
                  </a:lnTo>
                  <a:lnTo>
                    <a:pt x="326" y="409"/>
                  </a:lnTo>
                  <a:lnTo>
                    <a:pt x="326" y="409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1"/>
                  </a:lnTo>
                  <a:lnTo>
                    <a:pt x="326" y="413"/>
                  </a:lnTo>
                  <a:lnTo>
                    <a:pt x="326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3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5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2" y="417"/>
                  </a:lnTo>
                  <a:lnTo>
                    <a:pt x="322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7"/>
                  </a:lnTo>
                  <a:lnTo>
                    <a:pt x="324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18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0"/>
                  </a:lnTo>
                  <a:lnTo>
                    <a:pt x="326" y="422"/>
                  </a:lnTo>
                  <a:lnTo>
                    <a:pt x="326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4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2"/>
                  </a:lnTo>
                  <a:lnTo>
                    <a:pt x="322" y="424"/>
                  </a:lnTo>
                  <a:lnTo>
                    <a:pt x="322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4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6"/>
                  </a:lnTo>
                  <a:lnTo>
                    <a:pt x="324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28"/>
                  </a:lnTo>
                  <a:lnTo>
                    <a:pt x="322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4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0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2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6" y="434"/>
                  </a:lnTo>
                  <a:lnTo>
                    <a:pt x="324" y="434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6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38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0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1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3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4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5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7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49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1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3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6" y="455"/>
                  </a:lnTo>
                  <a:lnTo>
                    <a:pt x="324" y="455"/>
                  </a:lnTo>
                  <a:lnTo>
                    <a:pt x="324" y="455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4" y="457"/>
                  </a:lnTo>
                  <a:lnTo>
                    <a:pt x="322" y="457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2" y="461"/>
                  </a:lnTo>
                  <a:lnTo>
                    <a:pt x="320" y="461"/>
                  </a:lnTo>
                  <a:lnTo>
                    <a:pt x="320" y="461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3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5"/>
                  </a:lnTo>
                  <a:lnTo>
                    <a:pt x="320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6"/>
                  </a:lnTo>
                  <a:lnTo>
                    <a:pt x="319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7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5" y="465"/>
                  </a:lnTo>
                  <a:lnTo>
                    <a:pt x="313" y="465"/>
                  </a:lnTo>
                  <a:lnTo>
                    <a:pt x="313" y="465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9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61"/>
                  </a:lnTo>
                  <a:lnTo>
                    <a:pt x="307" y="459"/>
                  </a:lnTo>
                  <a:lnTo>
                    <a:pt x="307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59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5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3" y="461"/>
                  </a:lnTo>
                  <a:lnTo>
                    <a:pt x="301" y="461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1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3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5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6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68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3" y="470"/>
                  </a:lnTo>
                  <a:lnTo>
                    <a:pt x="301" y="472"/>
                  </a:lnTo>
                  <a:lnTo>
                    <a:pt x="301" y="472"/>
                  </a:lnTo>
                  <a:lnTo>
                    <a:pt x="301" y="474"/>
                  </a:lnTo>
                  <a:lnTo>
                    <a:pt x="301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9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7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2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4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5" y="476"/>
                  </a:lnTo>
                  <a:lnTo>
                    <a:pt x="294" y="476"/>
                  </a:lnTo>
                  <a:lnTo>
                    <a:pt x="294" y="476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4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2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90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78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8" y="480"/>
                  </a:lnTo>
                  <a:lnTo>
                    <a:pt x="286" y="480"/>
                  </a:lnTo>
                  <a:lnTo>
                    <a:pt x="286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88" y="482"/>
                  </a:lnTo>
                  <a:lnTo>
                    <a:pt x="290" y="482"/>
                  </a:lnTo>
                  <a:lnTo>
                    <a:pt x="290" y="484"/>
                  </a:lnTo>
                  <a:lnTo>
                    <a:pt x="290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4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88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6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0" y="488"/>
                  </a:lnTo>
                  <a:lnTo>
                    <a:pt x="292" y="488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0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1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3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5"/>
                  </a:lnTo>
                  <a:lnTo>
                    <a:pt x="292" y="497"/>
                  </a:lnTo>
                  <a:lnTo>
                    <a:pt x="292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7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0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2" y="499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7"/>
                  </a:lnTo>
                  <a:lnTo>
                    <a:pt x="294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9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5" y="497"/>
                  </a:lnTo>
                  <a:lnTo>
                    <a:pt x="297" y="497"/>
                  </a:lnTo>
                  <a:lnTo>
                    <a:pt x="297" y="497"/>
                  </a:lnTo>
                  <a:lnTo>
                    <a:pt x="299" y="497"/>
                  </a:lnTo>
                  <a:lnTo>
                    <a:pt x="299" y="497"/>
                  </a:lnTo>
                  <a:lnTo>
                    <a:pt x="299" y="499"/>
                  </a:lnTo>
                  <a:lnTo>
                    <a:pt x="299" y="499"/>
                  </a:lnTo>
                  <a:lnTo>
                    <a:pt x="297" y="501"/>
                  </a:lnTo>
                  <a:lnTo>
                    <a:pt x="297" y="501"/>
                  </a:lnTo>
                  <a:lnTo>
                    <a:pt x="297" y="503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5"/>
                  </a:lnTo>
                  <a:lnTo>
                    <a:pt x="299" y="507"/>
                  </a:lnTo>
                  <a:lnTo>
                    <a:pt x="299" y="507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299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1"/>
                  </a:lnTo>
                  <a:lnTo>
                    <a:pt x="297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3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9" y="514"/>
                  </a:lnTo>
                  <a:lnTo>
                    <a:pt x="297" y="514"/>
                  </a:lnTo>
                  <a:lnTo>
                    <a:pt x="297" y="514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7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6"/>
                  </a:lnTo>
                  <a:lnTo>
                    <a:pt x="295" y="518"/>
                  </a:lnTo>
                  <a:lnTo>
                    <a:pt x="295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4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18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2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90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20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8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18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0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2"/>
                  </a:lnTo>
                  <a:lnTo>
                    <a:pt x="286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4" y="524"/>
                  </a:lnTo>
                  <a:lnTo>
                    <a:pt x="282" y="524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2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80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6"/>
                  </a:lnTo>
                  <a:lnTo>
                    <a:pt x="278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6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4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28"/>
                  </a:lnTo>
                  <a:lnTo>
                    <a:pt x="272" y="530"/>
                  </a:lnTo>
                  <a:lnTo>
                    <a:pt x="272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71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9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0"/>
                  </a:lnTo>
                  <a:lnTo>
                    <a:pt x="263" y="532"/>
                  </a:lnTo>
                  <a:lnTo>
                    <a:pt x="263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2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61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9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30"/>
                  </a:lnTo>
                  <a:lnTo>
                    <a:pt x="257" y="528"/>
                  </a:lnTo>
                  <a:lnTo>
                    <a:pt x="257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5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8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3" y="526"/>
                  </a:lnTo>
                  <a:lnTo>
                    <a:pt x="251" y="526"/>
                  </a:lnTo>
                  <a:lnTo>
                    <a:pt x="251" y="526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1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3" y="524"/>
                  </a:lnTo>
                  <a:lnTo>
                    <a:pt x="255" y="524"/>
                  </a:lnTo>
                  <a:lnTo>
                    <a:pt x="255" y="524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2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20"/>
                  </a:lnTo>
                  <a:lnTo>
                    <a:pt x="255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8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6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7" y="514"/>
                  </a:lnTo>
                  <a:lnTo>
                    <a:pt x="255" y="514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5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3" y="513"/>
                  </a:lnTo>
                  <a:lnTo>
                    <a:pt x="251" y="514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51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9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3"/>
                  </a:lnTo>
                  <a:lnTo>
                    <a:pt x="248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11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6" y="509"/>
                  </a:lnTo>
                  <a:lnTo>
                    <a:pt x="244" y="509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7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5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3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501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9"/>
                  </a:lnTo>
                  <a:lnTo>
                    <a:pt x="244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7"/>
                  </a:lnTo>
                  <a:lnTo>
                    <a:pt x="242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5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1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8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6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6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4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2"/>
                  </a:lnTo>
                  <a:lnTo>
                    <a:pt x="244" y="480"/>
                  </a:lnTo>
                  <a:lnTo>
                    <a:pt x="244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80"/>
                  </a:lnTo>
                  <a:lnTo>
                    <a:pt x="242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40" y="478"/>
                  </a:lnTo>
                  <a:lnTo>
                    <a:pt x="238" y="478"/>
                  </a:lnTo>
                  <a:lnTo>
                    <a:pt x="238" y="478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6"/>
                  </a:lnTo>
                  <a:lnTo>
                    <a:pt x="238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4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0" y="472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70"/>
                  </a:lnTo>
                  <a:lnTo>
                    <a:pt x="242" y="468"/>
                  </a:lnTo>
                  <a:lnTo>
                    <a:pt x="242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4" y="470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6" y="468"/>
                  </a:lnTo>
                  <a:lnTo>
                    <a:pt x="244" y="468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2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5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6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40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8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8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6" y="466"/>
                  </a:lnTo>
                  <a:lnTo>
                    <a:pt x="234" y="466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4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2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30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5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6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4" y="466"/>
                  </a:lnTo>
                  <a:lnTo>
                    <a:pt x="223" y="466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3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8"/>
                  </a:lnTo>
                  <a:lnTo>
                    <a:pt x="221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6"/>
                  </a:lnTo>
                  <a:lnTo>
                    <a:pt x="219" y="465"/>
                  </a:lnTo>
                  <a:lnTo>
                    <a:pt x="219" y="465"/>
                  </a:lnTo>
                  <a:lnTo>
                    <a:pt x="217" y="465"/>
                  </a:lnTo>
                  <a:lnTo>
                    <a:pt x="217" y="465"/>
                  </a:lnTo>
                  <a:lnTo>
                    <a:pt x="217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3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61"/>
                  </a:lnTo>
                  <a:lnTo>
                    <a:pt x="219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9"/>
                  </a:lnTo>
                  <a:lnTo>
                    <a:pt x="217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7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5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3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51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9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7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5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7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5"/>
                  </a:lnTo>
                  <a:lnTo>
                    <a:pt x="219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1" y="443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1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40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8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6"/>
                  </a:lnTo>
                  <a:lnTo>
                    <a:pt x="223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4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2"/>
                  </a:lnTo>
                  <a:lnTo>
                    <a:pt x="221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9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7" y="430"/>
                  </a:lnTo>
                  <a:lnTo>
                    <a:pt x="215" y="430"/>
                  </a:lnTo>
                  <a:lnTo>
                    <a:pt x="215" y="430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8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5" y="426"/>
                  </a:lnTo>
                  <a:lnTo>
                    <a:pt x="213" y="426"/>
                  </a:lnTo>
                  <a:lnTo>
                    <a:pt x="213" y="426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3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4"/>
                  </a:lnTo>
                  <a:lnTo>
                    <a:pt x="211" y="422"/>
                  </a:lnTo>
                  <a:lnTo>
                    <a:pt x="211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2"/>
                  </a:lnTo>
                  <a:lnTo>
                    <a:pt x="207" y="420"/>
                  </a:lnTo>
                  <a:lnTo>
                    <a:pt x="207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5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3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1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200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20"/>
                  </a:lnTo>
                  <a:lnTo>
                    <a:pt x="198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6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4" y="418"/>
                  </a:lnTo>
                  <a:lnTo>
                    <a:pt x="192" y="418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90" y="417"/>
                  </a:lnTo>
                  <a:lnTo>
                    <a:pt x="188" y="417"/>
                  </a:lnTo>
                  <a:lnTo>
                    <a:pt x="188" y="417"/>
                  </a:lnTo>
                  <a:lnTo>
                    <a:pt x="188" y="418"/>
                  </a:lnTo>
                  <a:lnTo>
                    <a:pt x="188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6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4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2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80" y="418"/>
                  </a:lnTo>
                  <a:lnTo>
                    <a:pt x="178" y="418"/>
                  </a:lnTo>
                  <a:lnTo>
                    <a:pt x="178" y="418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8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0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2"/>
                  </a:lnTo>
                  <a:lnTo>
                    <a:pt x="177" y="424"/>
                  </a:lnTo>
                  <a:lnTo>
                    <a:pt x="177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4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6"/>
                  </a:lnTo>
                  <a:lnTo>
                    <a:pt x="175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28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7" y="432"/>
                  </a:lnTo>
                  <a:lnTo>
                    <a:pt x="175" y="432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4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5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3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71" y="432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7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5" y="434"/>
                  </a:lnTo>
                  <a:lnTo>
                    <a:pt x="163" y="434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3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61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9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2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5" y="434"/>
                  </a:lnTo>
                  <a:lnTo>
                    <a:pt x="155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5" y="436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5" y="438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2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50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8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2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40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6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8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4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2"/>
                  </a:lnTo>
                  <a:lnTo>
                    <a:pt x="136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4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2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30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9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0"/>
                  </a:lnTo>
                  <a:lnTo>
                    <a:pt x="127" y="432"/>
                  </a:lnTo>
                  <a:lnTo>
                    <a:pt x="125" y="432"/>
                  </a:lnTo>
                  <a:lnTo>
                    <a:pt x="125" y="432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30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3" y="428"/>
                  </a:lnTo>
                  <a:lnTo>
                    <a:pt x="121" y="428"/>
                  </a:lnTo>
                  <a:lnTo>
                    <a:pt x="121" y="426"/>
                  </a:lnTo>
                  <a:lnTo>
                    <a:pt x="121" y="426"/>
                  </a:lnTo>
                  <a:lnTo>
                    <a:pt x="123" y="426"/>
                  </a:lnTo>
                  <a:lnTo>
                    <a:pt x="123" y="426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3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4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21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2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20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19" y="418"/>
                  </a:lnTo>
                  <a:lnTo>
                    <a:pt x="121" y="418"/>
                  </a:lnTo>
                  <a:lnTo>
                    <a:pt x="121" y="418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21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9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7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5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3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7"/>
                  </a:lnTo>
                  <a:lnTo>
                    <a:pt x="111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9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5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5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4" y="413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11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9"/>
                  </a:lnTo>
                  <a:lnTo>
                    <a:pt x="102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4" y="407"/>
                  </a:lnTo>
                  <a:lnTo>
                    <a:pt x="105" y="407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5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5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3"/>
                  </a:lnTo>
                  <a:lnTo>
                    <a:pt x="107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5" y="401"/>
                  </a:lnTo>
                  <a:lnTo>
                    <a:pt x="104" y="401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9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7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5"/>
                  </a:lnTo>
                  <a:lnTo>
                    <a:pt x="104" y="393"/>
                  </a:lnTo>
                  <a:lnTo>
                    <a:pt x="104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2" y="393"/>
                  </a:lnTo>
                  <a:lnTo>
                    <a:pt x="100" y="393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100" y="395"/>
                  </a:lnTo>
                  <a:lnTo>
                    <a:pt x="98" y="3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3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2"/>
                  </a:lnTo>
                  <a:lnTo>
                    <a:pt x="96" y="390"/>
                  </a:lnTo>
                  <a:lnTo>
                    <a:pt x="96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2" y="390"/>
                  </a:lnTo>
                  <a:lnTo>
                    <a:pt x="90" y="390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90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8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6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4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2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81" y="386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4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7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5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6"/>
                  </a:lnTo>
                  <a:lnTo>
                    <a:pt x="73" y="384"/>
                  </a:lnTo>
                  <a:lnTo>
                    <a:pt x="73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4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1" y="382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8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3" y="376"/>
                  </a:lnTo>
                  <a:lnTo>
                    <a:pt x="71" y="376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4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71" y="372"/>
                  </a:lnTo>
                  <a:lnTo>
                    <a:pt x="69" y="372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9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70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7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8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5" y="367"/>
                  </a:lnTo>
                  <a:lnTo>
                    <a:pt x="67" y="367"/>
                  </a:lnTo>
                  <a:lnTo>
                    <a:pt x="67" y="365"/>
                  </a:lnTo>
                  <a:lnTo>
                    <a:pt x="67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5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5"/>
                  </a:lnTo>
                  <a:lnTo>
                    <a:pt x="63" y="363"/>
                  </a:lnTo>
                  <a:lnTo>
                    <a:pt x="63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61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3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9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6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4" y="361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4" y="363"/>
                  </a:lnTo>
                  <a:lnTo>
                    <a:pt x="52" y="363"/>
                  </a:lnTo>
                  <a:lnTo>
                    <a:pt x="52" y="363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2" y="365"/>
                  </a:lnTo>
                  <a:lnTo>
                    <a:pt x="50" y="365"/>
                  </a:lnTo>
                  <a:lnTo>
                    <a:pt x="50" y="365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50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7"/>
                  </a:lnTo>
                  <a:lnTo>
                    <a:pt x="48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6" y="365"/>
                  </a:lnTo>
                  <a:lnTo>
                    <a:pt x="44" y="365"/>
                  </a:lnTo>
                  <a:lnTo>
                    <a:pt x="44" y="365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4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2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40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8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6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61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4" y="359"/>
                  </a:lnTo>
                  <a:lnTo>
                    <a:pt x="36" y="359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6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7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38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0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3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51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38" y="349"/>
                  </a:lnTo>
                  <a:lnTo>
                    <a:pt x="40" y="349"/>
                  </a:lnTo>
                  <a:lnTo>
                    <a:pt x="40" y="349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7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5"/>
                  </a:lnTo>
                  <a:lnTo>
                    <a:pt x="40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4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2"/>
                  </a:lnTo>
                  <a:lnTo>
                    <a:pt x="38" y="340"/>
                  </a:lnTo>
                  <a:lnTo>
                    <a:pt x="38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0"/>
                  </a:lnTo>
                  <a:lnTo>
                    <a:pt x="36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4" y="342"/>
                  </a:lnTo>
                  <a:lnTo>
                    <a:pt x="33" y="342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3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31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9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7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4"/>
                  </a:lnTo>
                  <a:lnTo>
                    <a:pt x="25" y="342"/>
                  </a:lnTo>
                  <a:lnTo>
                    <a:pt x="25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40"/>
                  </a:lnTo>
                  <a:lnTo>
                    <a:pt x="23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38"/>
                  </a:lnTo>
                  <a:lnTo>
                    <a:pt x="21" y="340"/>
                  </a:lnTo>
                  <a:lnTo>
                    <a:pt x="21" y="340"/>
                  </a:lnTo>
                  <a:lnTo>
                    <a:pt x="19" y="340"/>
                  </a:lnTo>
                  <a:lnTo>
                    <a:pt x="19" y="340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4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19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23" y="332"/>
                  </a:lnTo>
                  <a:lnTo>
                    <a:pt x="23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21" y="328"/>
                  </a:lnTo>
                  <a:lnTo>
                    <a:pt x="21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8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6"/>
                  </a:lnTo>
                  <a:lnTo>
                    <a:pt x="23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4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21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2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9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7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0"/>
                  </a:lnTo>
                  <a:lnTo>
                    <a:pt x="15" y="322"/>
                  </a:lnTo>
                  <a:lnTo>
                    <a:pt x="15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2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1" y="322"/>
                  </a:lnTo>
                  <a:lnTo>
                    <a:pt x="10" y="322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8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6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9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4" y="317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2" y="315"/>
                  </a:lnTo>
                  <a:lnTo>
                    <a:pt x="2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5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3"/>
                  </a:lnTo>
                  <a:lnTo>
                    <a:pt x="6" y="311"/>
                  </a:lnTo>
                  <a:lnTo>
                    <a:pt x="6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11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8" y="309"/>
                  </a:lnTo>
                  <a:lnTo>
                    <a:pt x="10" y="309"/>
                  </a:lnTo>
                  <a:lnTo>
                    <a:pt x="10" y="309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7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5"/>
                  </a:lnTo>
                  <a:lnTo>
                    <a:pt x="10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3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301"/>
                  </a:lnTo>
                  <a:lnTo>
                    <a:pt x="8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7"/>
                  </a:lnTo>
                  <a:lnTo>
                    <a:pt x="6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8" y="297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5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4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6" y="292"/>
                  </a:lnTo>
                  <a:lnTo>
                    <a:pt x="8" y="292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90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8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8" y="28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4"/>
                  </a:lnTo>
                  <a:lnTo>
                    <a:pt x="6" y="282"/>
                  </a:lnTo>
                  <a:lnTo>
                    <a:pt x="6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2"/>
                  </a:lnTo>
                  <a:lnTo>
                    <a:pt x="8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80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0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4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2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9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7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9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3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1" y="255"/>
                  </a:lnTo>
                  <a:lnTo>
                    <a:pt x="11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8" y="255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8" y="253"/>
                  </a:lnTo>
                  <a:lnTo>
                    <a:pt x="6" y="253"/>
                  </a:lnTo>
                  <a:lnTo>
                    <a:pt x="6" y="255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3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6" y="251"/>
                  </a:lnTo>
                  <a:lnTo>
                    <a:pt x="4" y="251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9"/>
                  </a:lnTo>
                  <a:lnTo>
                    <a:pt x="4" y="247"/>
                  </a:lnTo>
                  <a:lnTo>
                    <a:pt x="4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4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6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6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8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0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7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0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8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8" y="228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6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4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2" y="205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1"/>
                  </a:lnTo>
                  <a:lnTo>
                    <a:pt x="2" y="201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8"/>
                  </a:lnTo>
                  <a:lnTo>
                    <a:pt x="6" y="196"/>
                  </a:lnTo>
                  <a:lnTo>
                    <a:pt x="6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1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3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4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2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6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4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3"/>
                  </a:lnTo>
                  <a:lnTo>
                    <a:pt x="21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9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71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7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61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3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51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9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9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2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30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5" y="125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29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3" y="125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3"/>
                  </a:lnTo>
                  <a:lnTo>
                    <a:pt x="34" y="125"/>
                  </a:lnTo>
                  <a:lnTo>
                    <a:pt x="34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8" y="125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6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4" y="126"/>
                  </a:lnTo>
                  <a:lnTo>
                    <a:pt x="54" y="126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4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6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59" y="125"/>
                  </a:lnTo>
                  <a:lnTo>
                    <a:pt x="61" y="125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1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5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3" y="121"/>
                  </a:lnTo>
                  <a:lnTo>
                    <a:pt x="75" y="121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9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7" y="117"/>
                  </a:lnTo>
                  <a:lnTo>
                    <a:pt x="77" y="115"/>
                  </a:lnTo>
                  <a:lnTo>
                    <a:pt x="79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5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79" y="107"/>
                  </a:lnTo>
                  <a:lnTo>
                    <a:pt x="81" y="107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81" y="103"/>
                  </a:lnTo>
                  <a:lnTo>
                    <a:pt x="81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3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1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2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98"/>
                  </a:lnTo>
                  <a:lnTo>
                    <a:pt x="92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4" y="10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8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6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2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90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0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8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2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4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6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7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92"/>
                  </a:lnTo>
                  <a:lnTo>
                    <a:pt x="111" y="92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11" y="90"/>
                  </a:lnTo>
                  <a:lnTo>
                    <a:pt x="109" y="90"/>
                  </a:lnTo>
                  <a:lnTo>
                    <a:pt x="109" y="90"/>
                  </a:lnTo>
                  <a:lnTo>
                    <a:pt x="109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88"/>
                  </a:lnTo>
                  <a:lnTo>
                    <a:pt x="111" y="90"/>
                  </a:lnTo>
                  <a:lnTo>
                    <a:pt x="113" y="90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13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6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4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2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1" y="80"/>
                  </a:lnTo>
                  <a:lnTo>
                    <a:pt x="113" y="80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8"/>
                  </a:lnTo>
                  <a:lnTo>
                    <a:pt x="113" y="76"/>
                  </a:lnTo>
                  <a:lnTo>
                    <a:pt x="113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5" y="76"/>
                  </a:lnTo>
                  <a:lnTo>
                    <a:pt x="117" y="76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7" y="75"/>
                  </a:lnTo>
                  <a:lnTo>
                    <a:pt x="119" y="75"/>
                  </a:lnTo>
                  <a:lnTo>
                    <a:pt x="119" y="75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3"/>
                  </a:lnTo>
                  <a:lnTo>
                    <a:pt x="123" y="71"/>
                  </a:lnTo>
                  <a:lnTo>
                    <a:pt x="121" y="71"/>
                  </a:lnTo>
                  <a:lnTo>
                    <a:pt x="121" y="71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71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9"/>
                  </a:lnTo>
                  <a:lnTo>
                    <a:pt x="117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5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7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9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3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7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59"/>
                  </a:lnTo>
                  <a:lnTo>
                    <a:pt x="105" y="59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4" y="59"/>
                  </a:lnTo>
                  <a:lnTo>
                    <a:pt x="102" y="59"/>
                  </a:lnTo>
                  <a:lnTo>
                    <a:pt x="102" y="59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2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100" y="57"/>
                  </a:lnTo>
                  <a:lnTo>
                    <a:pt x="98" y="57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5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8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50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2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0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8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4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6" y="36"/>
                  </a:lnTo>
                  <a:lnTo>
                    <a:pt x="98" y="36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98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4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5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09" y="34"/>
                  </a:lnTo>
                  <a:lnTo>
                    <a:pt x="109" y="34"/>
                  </a:lnTo>
                  <a:lnTo>
                    <a:pt x="109" y="32"/>
                  </a:lnTo>
                  <a:lnTo>
                    <a:pt x="109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3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5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2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7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19" y="28"/>
                  </a:lnTo>
                  <a:lnTo>
                    <a:pt x="119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8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3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7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21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5"/>
                  </a:lnTo>
                  <a:lnTo>
                    <a:pt x="129" y="13"/>
                  </a:lnTo>
                  <a:lnTo>
                    <a:pt x="129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9" y="1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2" y="5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6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138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0" y="5"/>
                  </a:lnTo>
                  <a:lnTo>
                    <a:pt x="142" y="5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3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2" y="2"/>
                  </a:lnTo>
                  <a:lnTo>
                    <a:pt x="144" y="2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46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2" y="17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19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1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3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7" y="21"/>
                  </a:lnTo>
                  <a:lnTo>
                    <a:pt x="157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1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3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9" y="25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157" y="27"/>
                  </a:lnTo>
                  <a:lnTo>
                    <a:pt x="157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7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61" y="28"/>
                  </a:lnTo>
                  <a:lnTo>
                    <a:pt x="161" y="27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3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8"/>
                  </a:lnTo>
                  <a:lnTo>
                    <a:pt x="165" y="27"/>
                  </a:lnTo>
                  <a:lnTo>
                    <a:pt x="167" y="28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7" y="27"/>
                  </a:lnTo>
                  <a:lnTo>
                    <a:pt x="169" y="27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69" y="25"/>
                  </a:lnTo>
                  <a:lnTo>
                    <a:pt x="171" y="25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3"/>
                  </a:lnTo>
                  <a:lnTo>
                    <a:pt x="173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7" y="25"/>
                  </a:lnTo>
                  <a:lnTo>
                    <a:pt x="178" y="25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80" y="27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2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6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88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6" y="25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7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28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198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0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0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2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1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5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4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6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38"/>
                  </a:lnTo>
                  <a:lnTo>
                    <a:pt x="207" y="40"/>
                  </a:lnTo>
                  <a:lnTo>
                    <a:pt x="207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0"/>
                  </a:lnTo>
                  <a:lnTo>
                    <a:pt x="205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3" y="42"/>
                  </a:lnTo>
                  <a:lnTo>
                    <a:pt x="201" y="42"/>
                  </a:lnTo>
                  <a:lnTo>
                    <a:pt x="201" y="42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1" y="44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6" y="53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2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7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59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2" y="61"/>
                  </a:lnTo>
                  <a:lnTo>
                    <a:pt x="194" y="6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6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3"/>
                  </a:lnTo>
                  <a:lnTo>
                    <a:pt x="198" y="65"/>
                  </a:lnTo>
                  <a:lnTo>
                    <a:pt x="198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5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1" y="67"/>
                  </a:lnTo>
                  <a:lnTo>
                    <a:pt x="203" y="67"/>
                  </a:lnTo>
                  <a:lnTo>
                    <a:pt x="203" y="69"/>
                  </a:lnTo>
                  <a:lnTo>
                    <a:pt x="203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69"/>
                  </a:lnTo>
                  <a:lnTo>
                    <a:pt x="201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1"/>
                  </a:lnTo>
                  <a:lnTo>
                    <a:pt x="203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5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6"/>
                  </a:lnTo>
                  <a:lnTo>
                    <a:pt x="207" y="78"/>
                  </a:lnTo>
                  <a:lnTo>
                    <a:pt x="207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09" y="76"/>
                  </a:lnTo>
                  <a:lnTo>
                    <a:pt x="209" y="76"/>
                  </a:lnTo>
                  <a:lnTo>
                    <a:pt x="209" y="78"/>
                  </a:lnTo>
                  <a:lnTo>
                    <a:pt x="209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78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3" y="80"/>
                  </a:lnTo>
                  <a:lnTo>
                    <a:pt x="213" y="80"/>
                  </a:lnTo>
                  <a:lnTo>
                    <a:pt x="211" y="80"/>
                  </a:lnTo>
                  <a:lnTo>
                    <a:pt x="211" y="80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11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09" y="82"/>
                  </a:lnTo>
                  <a:lnTo>
                    <a:pt x="211" y="82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4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11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6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88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5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1" y="90"/>
                  </a:lnTo>
                  <a:lnTo>
                    <a:pt x="200" y="90"/>
                  </a:lnTo>
                  <a:lnTo>
                    <a:pt x="200" y="90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0" y="92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0" y="96"/>
                  </a:lnTo>
                  <a:lnTo>
                    <a:pt x="200" y="9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1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  <a:lnTo>
                    <a:pt x="200" y="10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8" name="Freeform 12"/>
            <p:cNvSpPr>
              <a:spLocks/>
            </p:cNvSpPr>
            <p:nvPr/>
          </p:nvSpPr>
          <p:spPr bwMode="auto">
            <a:xfrm>
              <a:off x="3482" y="2230"/>
              <a:ext cx="335" cy="419"/>
            </a:xfrm>
            <a:custGeom>
              <a:avLst/>
              <a:gdLst>
                <a:gd name="T0" fmla="*/ 136 w 335"/>
                <a:gd name="T1" fmla="*/ 377 h 419"/>
                <a:gd name="T2" fmla="*/ 130 w 335"/>
                <a:gd name="T3" fmla="*/ 373 h 419"/>
                <a:gd name="T4" fmla="*/ 126 w 335"/>
                <a:gd name="T5" fmla="*/ 358 h 419"/>
                <a:gd name="T6" fmla="*/ 109 w 335"/>
                <a:gd name="T7" fmla="*/ 356 h 419"/>
                <a:gd name="T8" fmla="*/ 86 w 335"/>
                <a:gd name="T9" fmla="*/ 344 h 419"/>
                <a:gd name="T10" fmla="*/ 80 w 335"/>
                <a:gd name="T11" fmla="*/ 333 h 419"/>
                <a:gd name="T12" fmla="*/ 76 w 335"/>
                <a:gd name="T13" fmla="*/ 317 h 419"/>
                <a:gd name="T14" fmla="*/ 59 w 335"/>
                <a:gd name="T15" fmla="*/ 314 h 419"/>
                <a:gd name="T16" fmla="*/ 42 w 335"/>
                <a:gd name="T17" fmla="*/ 321 h 419"/>
                <a:gd name="T18" fmla="*/ 32 w 335"/>
                <a:gd name="T19" fmla="*/ 300 h 419"/>
                <a:gd name="T20" fmla="*/ 30 w 335"/>
                <a:gd name="T21" fmla="*/ 273 h 419"/>
                <a:gd name="T22" fmla="*/ 28 w 335"/>
                <a:gd name="T23" fmla="*/ 246 h 419"/>
                <a:gd name="T24" fmla="*/ 28 w 335"/>
                <a:gd name="T25" fmla="*/ 225 h 419"/>
                <a:gd name="T26" fmla="*/ 26 w 335"/>
                <a:gd name="T27" fmla="*/ 214 h 419"/>
                <a:gd name="T28" fmla="*/ 30 w 335"/>
                <a:gd name="T29" fmla="*/ 196 h 419"/>
                <a:gd name="T30" fmla="*/ 23 w 335"/>
                <a:gd name="T31" fmla="*/ 187 h 419"/>
                <a:gd name="T32" fmla="*/ 32 w 335"/>
                <a:gd name="T33" fmla="*/ 177 h 419"/>
                <a:gd name="T34" fmla="*/ 11 w 335"/>
                <a:gd name="T35" fmla="*/ 158 h 419"/>
                <a:gd name="T36" fmla="*/ 1 w 335"/>
                <a:gd name="T37" fmla="*/ 141 h 419"/>
                <a:gd name="T38" fmla="*/ 17 w 335"/>
                <a:gd name="T39" fmla="*/ 146 h 419"/>
                <a:gd name="T40" fmla="*/ 28 w 335"/>
                <a:gd name="T41" fmla="*/ 135 h 419"/>
                <a:gd name="T42" fmla="*/ 30 w 335"/>
                <a:gd name="T43" fmla="*/ 121 h 419"/>
                <a:gd name="T44" fmla="*/ 40 w 335"/>
                <a:gd name="T45" fmla="*/ 112 h 419"/>
                <a:gd name="T46" fmla="*/ 28 w 335"/>
                <a:gd name="T47" fmla="*/ 102 h 419"/>
                <a:gd name="T48" fmla="*/ 32 w 335"/>
                <a:gd name="T49" fmla="*/ 87 h 419"/>
                <a:gd name="T50" fmla="*/ 36 w 335"/>
                <a:gd name="T51" fmla="*/ 70 h 419"/>
                <a:gd name="T52" fmla="*/ 51 w 335"/>
                <a:gd name="T53" fmla="*/ 62 h 419"/>
                <a:gd name="T54" fmla="*/ 69 w 335"/>
                <a:gd name="T55" fmla="*/ 60 h 419"/>
                <a:gd name="T56" fmla="*/ 86 w 335"/>
                <a:gd name="T57" fmla="*/ 56 h 419"/>
                <a:gd name="T58" fmla="*/ 97 w 335"/>
                <a:gd name="T59" fmla="*/ 62 h 419"/>
                <a:gd name="T60" fmla="*/ 111 w 335"/>
                <a:gd name="T61" fmla="*/ 50 h 419"/>
                <a:gd name="T62" fmla="*/ 128 w 335"/>
                <a:gd name="T63" fmla="*/ 56 h 419"/>
                <a:gd name="T64" fmla="*/ 132 w 335"/>
                <a:gd name="T65" fmla="*/ 39 h 419"/>
                <a:gd name="T66" fmla="*/ 147 w 335"/>
                <a:gd name="T67" fmla="*/ 47 h 419"/>
                <a:gd name="T68" fmla="*/ 159 w 335"/>
                <a:gd name="T69" fmla="*/ 41 h 419"/>
                <a:gd name="T70" fmla="*/ 163 w 335"/>
                <a:gd name="T71" fmla="*/ 33 h 419"/>
                <a:gd name="T72" fmla="*/ 178 w 335"/>
                <a:gd name="T73" fmla="*/ 23 h 419"/>
                <a:gd name="T74" fmla="*/ 180 w 335"/>
                <a:gd name="T75" fmla="*/ 10 h 419"/>
                <a:gd name="T76" fmla="*/ 193 w 335"/>
                <a:gd name="T77" fmla="*/ 0 h 419"/>
                <a:gd name="T78" fmla="*/ 218 w 335"/>
                <a:gd name="T79" fmla="*/ 16 h 419"/>
                <a:gd name="T80" fmla="*/ 236 w 335"/>
                <a:gd name="T81" fmla="*/ 25 h 419"/>
                <a:gd name="T82" fmla="*/ 261 w 335"/>
                <a:gd name="T83" fmla="*/ 58 h 419"/>
                <a:gd name="T84" fmla="*/ 253 w 335"/>
                <a:gd name="T85" fmla="*/ 83 h 419"/>
                <a:gd name="T86" fmla="*/ 249 w 335"/>
                <a:gd name="T87" fmla="*/ 120 h 419"/>
                <a:gd name="T88" fmla="*/ 262 w 335"/>
                <a:gd name="T89" fmla="*/ 162 h 419"/>
                <a:gd name="T90" fmla="*/ 268 w 335"/>
                <a:gd name="T91" fmla="*/ 202 h 419"/>
                <a:gd name="T92" fmla="*/ 295 w 335"/>
                <a:gd name="T93" fmla="*/ 235 h 419"/>
                <a:gd name="T94" fmla="*/ 318 w 335"/>
                <a:gd name="T95" fmla="*/ 275 h 419"/>
                <a:gd name="T96" fmla="*/ 316 w 335"/>
                <a:gd name="T97" fmla="*/ 308 h 419"/>
                <a:gd name="T98" fmla="*/ 333 w 335"/>
                <a:gd name="T99" fmla="*/ 342 h 419"/>
                <a:gd name="T100" fmla="*/ 303 w 335"/>
                <a:gd name="T101" fmla="*/ 385 h 419"/>
                <a:gd name="T102" fmla="*/ 261 w 335"/>
                <a:gd name="T103" fmla="*/ 415 h 419"/>
                <a:gd name="T104" fmla="*/ 247 w 335"/>
                <a:gd name="T105" fmla="*/ 408 h 419"/>
                <a:gd name="T106" fmla="*/ 241 w 335"/>
                <a:gd name="T107" fmla="*/ 396 h 419"/>
                <a:gd name="T108" fmla="*/ 234 w 335"/>
                <a:gd name="T109" fmla="*/ 390 h 419"/>
                <a:gd name="T110" fmla="*/ 220 w 335"/>
                <a:gd name="T111" fmla="*/ 394 h 419"/>
                <a:gd name="T112" fmla="*/ 205 w 335"/>
                <a:gd name="T113" fmla="*/ 404 h 419"/>
                <a:gd name="T114" fmla="*/ 191 w 335"/>
                <a:gd name="T115" fmla="*/ 415 h 419"/>
                <a:gd name="T116" fmla="*/ 170 w 335"/>
                <a:gd name="T117" fmla="*/ 413 h 419"/>
                <a:gd name="T118" fmla="*/ 143 w 335"/>
                <a:gd name="T119" fmla="*/ 415 h 419"/>
                <a:gd name="T120" fmla="*/ 147 w 335"/>
                <a:gd name="T121" fmla="*/ 404 h 419"/>
                <a:gd name="T122" fmla="*/ 124 w 335"/>
                <a:gd name="T123" fmla="*/ 406 h 419"/>
                <a:gd name="T124" fmla="*/ 113 w 335"/>
                <a:gd name="T125" fmla="*/ 39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5" h="419">
                  <a:moveTo>
                    <a:pt x="119" y="383"/>
                  </a:moveTo>
                  <a:lnTo>
                    <a:pt x="119" y="383"/>
                  </a:lnTo>
                  <a:lnTo>
                    <a:pt x="119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3"/>
                  </a:lnTo>
                  <a:lnTo>
                    <a:pt x="120" y="385"/>
                  </a:lnTo>
                  <a:lnTo>
                    <a:pt x="120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2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4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28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0" y="385"/>
                  </a:lnTo>
                  <a:lnTo>
                    <a:pt x="132" y="385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3"/>
                  </a:lnTo>
                  <a:lnTo>
                    <a:pt x="132" y="381"/>
                  </a:lnTo>
                  <a:lnTo>
                    <a:pt x="132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81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9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6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7"/>
                  </a:lnTo>
                  <a:lnTo>
                    <a:pt x="134" y="379"/>
                  </a:lnTo>
                  <a:lnTo>
                    <a:pt x="134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2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9"/>
                  </a:lnTo>
                  <a:lnTo>
                    <a:pt x="128" y="377"/>
                  </a:lnTo>
                  <a:lnTo>
                    <a:pt x="128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0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7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5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4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2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30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8" y="373"/>
                  </a:lnTo>
                  <a:lnTo>
                    <a:pt x="126" y="373"/>
                  </a:lnTo>
                  <a:lnTo>
                    <a:pt x="126" y="373"/>
                  </a:lnTo>
                  <a:lnTo>
                    <a:pt x="128" y="373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71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9"/>
                  </a:lnTo>
                  <a:lnTo>
                    <a:pt x="128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7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6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4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2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60"/>
                  </a:lnTo>
                  <a:lnTo>
                    <a:pt x="128" y="358"/>
                  </a:lnTo>
                  <a:lnTo>
                    <a:pt x="128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6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4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2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20" y="358"/>
                  </a:lnTo>
                  <a:lnTo>
                    <a:pt x="119" y="358"/>
                  </a:lnTo>
                  <a:lnTo>
                    <a:pt x="119" y="358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9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6"/>
                  </a:lnTo>
                  <a:lnTo>
                    <a:pt x="117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3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8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11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6"/>
                  </a:lnTo>
                  <a:lnTo>
                    <a:pt x="109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7" y="354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05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3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101" y="352"/>
                  </a:lnTo>
                  <a:lnTo>
                    <a:pt x="99" y="352"/>
                  </a:lnTo>
                  <a:lnTo>
                    <a:pt x="99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7" y="352"/>
                  </a:lnTo>
                  <a:lnTo>
                    <a:pt x="96" y="352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4" y="350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2" y="352"/>
                  </a:lnTo>
                  <a:lnTo>
                    <a:pt x="90" y="352"/>
                  </a:lnTo>
                  <a:lnTo>
                    <a:pt x="90" y="352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50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90" y="348"/>
                  </a:lnTo>
                  <a:lnTo>
                    <a:pt x="88" y="348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6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8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6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4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2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80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8" y="342"/>
                  </a:lnTo>
                  <a:lnTo>
                    <a:pt x="76" y="342"/>
                  </a:lnTo>
                  <a:lnTo>
                    <a:pt x="76" y="342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40"/>
                  </a:lnTo>
                  <a:lnTo>
                    <a:pt x="76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9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7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80" y="335"/>
                  </a:lnTo>
                  <a:lnTo>
                    <a:pt x="80" y="335"/>
                  </a:lnTo>
                  <a:lnTo>
                    <a:pt x="78" y="335"/>
                  </a:lnTo>
                  <a:lnTo>
                    <a:pt x="78" y="335"/>
                  </a:lnTo>
                  <a:lnTo>
                    <a:pt x="78" y="333"/>
                  </a:lnTo>
                  <a:lnTo>
                    <a:pt x="78" y="333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31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9"/>
                  </a:lnTo>
                  <a:lnTo>
                    <a:pt x="80" y="327"/>
                  </a:lnTo>
                  <a:lnTo>
                    <a:pt x="80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7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2" y="325"/>
                  </a:lnTo>
                  <a:lnTo>
                    <a:pt x="84" y="325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2" y="323"/>
                  </a:lnTo>
                  <a:lnTo>
                    <a:pt x="80" y="323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8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21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9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7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6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2" y="315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2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71" y="314"/>
                  </a:lnTo>
                  <a:lnTo>
                    <a:pt x="69" y="314"/>
                  </a:lnTo>
                  <a:lnTo>
                    <a:pt x="69" y="314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9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7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5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3" y="312"/>
                  </a:lnTo>
                  <a:lnTo>
                    <a:pt x="61" y="312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59" y="314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9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7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7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5" y="319"/>
                  </a:lnTo>
                  <a:lnTo>
                    <a:pt x="53" y="319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3" y="317"/>
                  </a:lnTo>
                  <a:lnTo>
                    <a:pt x="51" y="317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51" y="319"/>
                  </a:lnTo>
                  <a:lnTo>
                    <a:pt x="49" y="319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9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6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4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2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21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9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5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4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6" y="310"/>
                  </a:lnTo>
                  <a:lnTo>
                    <a:pt x="34" y="310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8"/>
                  </a:lnTo>
                  <a:lnTo>
                    <a:pt x="34" y="306"/>
                  </a:lnTo>
                  <a:lnTo>
                    <a:pt x="34" y="306"/>
                  </a:lnTo>
                  <a:lnTo>
                    <a:pt x="36" y="306"/>
                  </a:lnTo>
                  <a:lnTo>
                    <a:pt x="34" y="306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4" y="304"/>
                  </a:lnTo>
                  <a:lnTo>
                    <a:pt x="36" y="302"/>
                  </a:lnTo>
                  <a:lnTo>
                    <a:pt x="34" y="302"/>
                  </a:lnTo>
                  <a:lnTo>
                    <a:pt x="34" y="302"/>
                  </a:lnTo>
                  <a:lnTo>
                    <a:pt x="34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8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6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4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2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9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7"/>
                  </a:lnTo>
                  <a:lnTo>
                    <a:pt x="30" y="285"/>
                  </a:lnTo>
                  <a:lnTo>
                    <a:pt x="28" y="285"/>
                  </a:lnTo>
                  <a:lnTo>
                    <a:pt x="28" y="285"/>
                  </a:lnTo>
                  <a:lnTo>
                    <a:pt x="30" y="285"/>
                  </a:lnTo>
                  <a:lnTo>
                    <a:pt x="30" y="285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81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9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7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5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71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28" y="267"/>
                  </a:lnTo>
                  <a:lnTo>
                    <a:pt x="28" y="267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6"/>
                  </a:lnTo>
                  <a:lnTo>
                    <a:pt x="30" y="264"/>
                  </a:lnTo>
                  <a:lnTo>
                    <a:pt x="30" y="262"/>
                  </a:lnTo>
                  <a:lnTo>
                    <a:pt x="30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2"/>
                  </a:lnTo>
                  <a:lnTo>
                    <a:pt x="28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60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4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2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50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8"/>
                  </a:lnTo>
                  <a:lnTo>
                    <a:pt x="26" y="246"/>
                  </a:lnTo>
                  <a:lnTo>
                    <a:pt x="26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6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4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2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6" y="239"/>
                  </a:lnTo>
                  <a:lnTo>
                    <a:pt x="25" y="239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7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5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5" y="233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31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6" y="229"/>
                  </a:lnTo>
                  <a:lnTo>
                    <a:pt x="28" y="229"/>
                  </a:lnTo>
                  <a:lnTo>
                    <a:pt x="28" y="229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7"/>
                  </a:lnTo>
                  <a:lnTo>
                    <a:pt x="28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5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3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6" y="221"/>
                  </a:lnTo>
                  <a:lnTo>
                    <a:pt x="28" y="221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9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28" y="218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6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8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6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5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4"/>
                  </a:lnTo>
                  <a:lnTo>
                    <a:pt x="26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2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10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8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6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2"/>
                  </a:lnTo>
                  <a:lnTo>
                    <a:pt x="30" y="200"/>
                  </a:lnTo>
                  <a:lnTo>
                    <a:pt x="30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2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2" y="200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8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8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6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6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5" y="194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3" y="193"/>
                  </a:lnTo>
                  <a:lnTo>
                    <a:pt x="21" y="193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21" y="193"/>
                  </a:lnTo>
                  <a:lnTo>
                    <a:pt x="19" y="193"/>
                  </a:lnTo>
                  <a:lnTo>
                    <a:pt x="19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21" y="191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87"/>
                  </a:lnTo>
                  <a:lnTo>
                    <a:pt x="23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5" y="187"/>
                  </a:lnTo>
                  <a:lnTo>
                    <a:pt x="26" y="187"/>
                  </a:lnTo>
                  <a:lnTo>
                    <a:pt x="26" y="185"/>
                  </a:lnTo>
                  <a:lnTo>
                    <a:pt x="26" y="185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6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28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7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3"/>
                  </a:lnTo>
                  <a:lnTo>
                    <a:pt x="30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81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9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2" y="177"/>
                  </a:lnTo>
                  <a:lnTo>
                    <a:pt x="34" y="177"/>
                  </a:lnTo>
                  <a:lnTo>
                    <a:pt x="32" y="177"/>
                  </a:lnTo>
                  <a:lnTo>
                    <a:pt x="34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30" y="175"/>
                  </a:lnTo>
                  <a:lnTo>
                    <a:pt x="30" y="175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71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30" y="168"/>
                  </a:lnTo>
                  <a:lnTo>
                    <a:pt x="28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8" y="164"/>
                  </a:lnTo>
                  <a:lnTo>
                    <a:pt x="26" y="162"/>
                  </a:lnTo>
                  <a:lnTo>
                    <a:pt x="26" y="162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60"/>
                  </a:lnTo>
                  <a:lnTo>
                    <a:pt x="26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5" y="158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58"/>
                  </a:lnTo>
                  <a:lnTo>
                    <a:pt x="19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3" y="158"/>
                  </a:lnTo>
                  <a:lnTo>
                    <a:pt x="13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7" y="156"/>
                  </a:lnTo>
                  <a:lnTo>
                    <a:pt x="5" y="156"/>
                  </a:lnTo>
                  <a:lnTo>
                    <a:pt x="5" y="154"/>
                  </a:lnTo>
                  <a:lnTo>
                    <a:pt x="5" y="154"/>
                  </a:lnTo>
                  <a:lnTo>
                    <a:pt x="3" y="154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39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" y="143"/>
                  </a:lnTo>
                  <a:lnTo>
                    <a:pt x="7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5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3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6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7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19" y="143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5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26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7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28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0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5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3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31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7"/>
                  </a:lnTo>
                  <a:lnTo>
                    <a:pt x="32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2" y="125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3"/>
                  </a:lnTo>
                  <a:lnTo>
                    <a:pt x="30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8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1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20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6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6"/>
                  </a:lnTo>
                  <a:lnTo>
                    <a:pt x="30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2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4"/>
                  </a:lnTo>
                  <a:lnTo>
                    <a:pt x="34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6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10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6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8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0"/>
                  </a:lnTo>
                  <a:lnTo>
                    <a:pt x="34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28" y="102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100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6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28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0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5"/>
                  </a:lnTo>
                  <a:lnTo>
                    <a:pt x="32" y="93"/>
                  </a:lnTo>
                  <a:lnTo>
                    <a:pt x="32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4" y="93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4" y="91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36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4" y="87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5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3"/>
                  </a:lnTo>
                  <a:lnTo>
                    <a:pt x="32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81"/>
                  </a:lnTo>
                  <a:lnTo>
                    <a:pt x="30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9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28" y="77"/>
                  </a:lnTo>
                  <a:lnTo>
                    <a:pt x="30" y="77"/>
                  </a:lnTo>
                  <a:lnTo>
                    <a:pt x="30" y="77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5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0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2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6" y="66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6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8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49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1" y="62"/>
                  </a:lnTo>
                  <a:lnTo>
                    <a:pt x="53" y="62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3" y="64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3" y="66"/>
                  </a:lnTo>
                  <a:lnTo>
                    <a:pt x="63" y="66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3" y="64"/>
                  </a:lnTo>
                  <a:lnTo>
                    <a:pt x="65" y="64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7" y="60"/>
                  </a:lnTo>
                  <a:lnTo>
                    <a:pt x="69" y="60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1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74" y="62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4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78" y="64"/>
                  </a:lnTo>
                  <a:lnTo>
                    <a:pt x="80" y="64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0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2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6" y="58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0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6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88" y="66"/>
                  </a:lnTo>
                  <a:lnTo>
                    <a:pt x="88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6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2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99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60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1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8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3" y="56"/>
                  </a:lnTo>
                  <a:lnTo>
                    <a:pt x="105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2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50"/>
                  </a:lnTo>
                  <a:lnTo>
                    <a:pt x="107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4"/>
                  </a:lnTo>
                  <a:lnTo>
                    <a:pt x="117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19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6"/>
                  </a:lnTo>
                  <a:lnTo>
                    <a:pt x="122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4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8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6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30" y="56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8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30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28" y="43"/>
                  </a:lnTo>
                  <a:lnTo>
                    <a:pt x="130" y="43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0" y="41"/>
                  </a:lnTo>
                  <a:lnTo>
                    <a:pt x="132" y="41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2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39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4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1"/>
                  </a:lnTo>
                  <a:lnTo>
                    <a:pt x="136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38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0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3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7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49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5"/>
                  </a:lnTo>
                  <a:lnTo>
                    <a:pt x="151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7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7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61" y="48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7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5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3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41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9"/>
                  </a:lnTo>
                  <a:lnTo>
                    <a:pt x="163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5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8" y="37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5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5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31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5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7" y="29"/>
                  </a:lnTo>
                  <a:lnTo>
                    <a:pt x="168" y="29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70" y="27"/>
                  </a:lnTo>
                  <a:lnTo>
                    <a:pt x="170" y="27"/>
                  </a:lnTo>
                  <a:lnTo>
                    <a:pt x="168" y="27"/>
                  </a:lnTo>
                  <a:lnTo>
                    <a:pt x="168" y="27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5"/>
                  </a:lnTo>
                  <a:lnTo>
                    <a:pt x="168" y="23"/>
                  </a:lnTo>
                  <a:lnTo>
                    <a:pt x="168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0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2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6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80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3"/>
                  </a:lnTo>
                  <a:lnTo>
                    <a:pt x="178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2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6" y="20"/>
                  </a:lnTo>
                  <a:lnTo>
                    <a:pt x="174" y="2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6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8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4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7" y="4"/>
                  </a:lnTo>
                  <a:lnTo>
                    <a:pt x="197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6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8"/>
                  </a:lnTo>
                  <a:lnTo>
                    <a:pt x="195" y="10"/>
                  </a:lnTo>
                  <a:lnTo>
                    <a:pt x="195" y="12"/>
                  </a:lnTo>
                  <a:lnTo>
                    <a:pt x="197" y="12"/>
                  </a:lnTo>
                  <a:lnTo>
                    <a:pt x="197" y="12"/>
                  </a:lnTo>
                  <a:lnTo>
                    <a:pt x="203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5" y="14"/>
                  </a:lnTo>
                  <a:lnTo>
                    <a:pt x="207" y="14"/>
                  </a:lnTo>
                  <a:lnTo>
                    <a:pt x="207" y="14"/>
                  </a:lnTo>
                  <a:lnTo>
                    <a:pt x="207" y="12"/>
                  </a:lnTo>
                  <a:lnTo>
                    <a:pt x="207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2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09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6" y="14"/>
                  </a:lnTo>
                  <a:lnTo>
                    <a:pt x="218" y="14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6"/>
                  </a:lnTo>
                  <a:lnTo>
                    <a:pt x="218" y="18"/>
                  </a:lnTo>
                  <a:lnTo>
                    <a:pt x="218" y="18"/>
                  </a:lnTo>
                  <a:lnTo>
                    <a:pt x="220" y="18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18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28" y="20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18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0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0"/>
                  </a:lnTo>
                  <a:lnTo>
                    <a:pt x="236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4" y="20"/>
                  </a:lnTo>
                  <a:lnTo>
                    <a:pt x="234" y="23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4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6" y="25"/>
                  </a:lnTo>
                  <a:lnTo>
                    <a:pt x="238" y="25"/>
                  </a:lnTo>
                  <a:lnTo>
                    <a:pt x="238" y="25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1"/>
                  </a:lnTo>
                  <a:lnTo>
                    <a:pt x="241" y="33"/>
                  </a:lnTo>
                  <a:lnTo>
                    <a:pt x="241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3"/>
                  </a:lnTo>
                  <a:lnTo>
                    <a:pt x="243" y="31"/>
                  </a:lnTo>
                  <a:lnTo>
                    <a:pt x="247" y="31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49" y="33"/>
                  </a:lnTo>
                  <a:lnTo>
                    <a:pt x="251" y="33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7"/>
                  </a:lnTo>
                  <a:lnTo>
                    <a:pt x="255" y="39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255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5"/>
                  </a:lnTo>
                  <a:lnTo>
                    <a:pt x="257" y="47"/>
                  </a:lnTo>
                  <a:lnTo>
                    <a:pt x="257" y="48"/>
                  </a:lnTo>
                  <a:lnTo>
                    <a:pt x="257" y="50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4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61" y="58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0"/>
                  </a:lnTo>
                  <a:lnTo>
                    <a:pt x="259" y="62"/>
                  </a:lnTo>
                  <a:lnTo>
                    <a:pt x="259" y="62"/>
                  </a:lnTo>
                  <a:lnTo>
                    <a:pt x="257" y="64"/>
                  </a:lnTo>
                  <a:lnTo>
                    <a:pt x="255" y="66"/>
                  </a:lnTo>
                  <a:lnTo>
                    <a:pt x="255" y="66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68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7" y="70"/>
                  </a:lnTo>
                  <a:lnTo>
                    <a:pt x="255" y="70"/>
                  </a:lnTo>
                  <a:lnTo>
                    <a:pt x="253" y="72"/>
                  </a:lnTo>
                  <a:lnTo>
                    <a:pt x="253" y="72"/>
                  </a:lnTo>
                  <a:lnTo>
                    <a:pt x="253" y="73"/>
                  </a:lnTo>
                  <a:lnTo>
                    <a:pt x="253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5"/>
                  </a:lnTo>
                  <a:lnTo>
                    <a:pt x="255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7" y="77"/>
                  </a:lnTo>
                  <a:lnTo>
                    <a:pt x="255" y="77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79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5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1"/>
                  </a:lnTo>
                  <a:lnTo>
                    <a:pt x="253" y="83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5" y="85"/>
                  </a:lnTo>
                  <a:lnTo>
                    <a:pt x="255" y="85"/>
                  </a:lnTo>
                  <a:lnTo>
                    <a:pt x="253" y="87"/>
                  </a:lnTo>
                  <a:lnTo>
                    <a:pt x="253" y="89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1"/>
                  </a:lnTo>
                  <a:lnTo>
                    <a:pt x="255" y="93"/>
                  </a:lnTo>
                  <a:lnTo>
                    <a:pt x="255" y="93"/>
                  </a:lnTo>
                  <a:lnTo>
                    <a:pt x="257" y="93"/>
                  </a:lnTo>
                  <a:lnTo>
                    <a:pt x="257" y="95"/>
                  </a:lnTo>
                  <a:lnTo>
                    <a:pt x="257" y="96"/>
                  </a:lnTo>
                  <a:lnTo>
                    <a:pt x="259" y="96"/>
                  </a:lnTo>
                  <a:lnTo>
                    <a:pt x="259" y="96"/>
                  </a:lnTo>
                  <a:lnTo>
                    <a:pt x="257" y="98"/>
                  </a:lnTo>
                  <a:lnTo>
                    <a:pt x="257" y="100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5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2"/>
                  </a:lnTo>
                  <a:lnTo>
                    <a:pt x="253" y="104"/>
                  </a:lnTo>
                  <a:lnTo>
                    <a:pt x="253" y="104"/>
                  </a:lnTo>
                  <a:lnTo>
                    <a:pt x="251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47" y="106"/>
                  </a:lnTo>
                  <a:lnTo>
                    <a:pt x="247" y="106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7" y="108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5" y="110"/>
                  </a:lnTo>
                  <a:lnTo>
                    <a:pt x="245" y="110"/>
                  </a:lnTo>
                  <a:lnTo>
                    <a:pt x="245" y="112"/>
                  </a:lnTo>
                  <a:lnTo>
                    <a:pt x="245" y="112"/>
                  </a:lnTo>
                  <a:lnTo>
                    <a:pt x="243" y="112"/>
                  </a:lnTo>
                  <a:lnTo>
                    <a:pt x="245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4"/>
                  </a:lnTo>
                  <a:lnTo>
                    <a:pt x="247" y="116"/>
                  </a:lnTo>
                  <a:lnTo>
                    <a:pt x="249" y="118"/>
                  </a:lnTo>
                  <a:lnTo>
                    <a:pt x="249" y="118"/>
                  </a:lnTo>
                  <a:lnTo>
                    <a:pt x="249" y="120"/>
                  </a:lnTo>
                  <a:lnTo>
                    <a:pt x="249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9" y="123"/>
                  </a:lnTo>
                  <a:lnTo>
                    <a:pt x="247" y="125"/>
                  </a:lnTo>
                  <a:lnTo>
                    <a:pt x="247" y="125"/>
                  </a:lnTo>
                  <a:lnTo>
                    <a:pt x="247" y="127"/>
                  </a:lnTo>
                  <a:lnTo>
                    <a:pt x="247" y="127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9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1"/>
                  </a:lnTo>
                  <a:lnTo>
                    <a:pt x="247" y="133"/>
                  </a:lnTo>
                  <a:lnTo>
                    <a:pt x="247" y="135"/>
                  </a:lnTo>
                  <a:lnTo>
                    <a:pt x="247" y="137"/>
                  </a:lnTo>
                  <a:lnTo>
                    <a:pt x="247" y="139"/>
                  </a:lnTo>
                  <a:lnTo>
                    <a:pt x="249" y="143"/>
                  </a:lnTo>
                  <a:lnTo>
                    <a:pt x="249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3"/>
                  </a:lnTo>
                  <a:lnTo>
                    <a:pt x="251" y="145"/>
                  </a:lnTo>
                  <a:lnTo>
                    <a:pt x="251" y="146"/>
                  </a:lnTo>
                  <a:lnTo>
                    <a:pt x="251" y="148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0"/>
                  </a:lnTo>
                  <a:lnTo>
                    <a:pt x="251" y="152"/>
                  </a:lnTo>
                  <a:lnTo>
                    <a:pt x="251" y="152"/>
                  </a:lnTo>
                  <a:lnTo>
                    <a:pt x="253" y="152"/>
                  </a:lnTo>
                  <a:lnTo>
                    <a:pt x="255" y="154"/>
                  </a:lnTo>
                  <a:lnTo>
                    <a:pt x="255" y="154"/>
                  </a:lnTo>
                  <a:lnTo>
                    <a:pt x="257" y="152"/>
                  </a:lnTo>
                  <a:lnTo>
                    <a:pt x="259" y="154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6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58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59" y="160"/>
                  </a:lnTo>
                  <a:lnTo>
                    <a:pt x="261" y="160"/>
                  </a:lnTo>
                  <a:lnTo>
                    <a:pt x="261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2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4" y="162"/>
                  </a:lnTo>
                  <a:lnTo>
                    <a:pt x="266" y="162"/>
                  </a:lnTo>
                  <a:lnTo>
                    <a:pt x="266" y="164"/>
                  </a:lnTo>
                  <a:lnTo>
                    <a:pt x="266" y="164"/>
                  </a:lnTo>
                  <a:lnTo>
                    <a:pt x="266" y="166"/>
                  </a:lnTo>
                  <a:lnTo>
                    <a:pt x="264" y="168"/>
                  </a:lnTo>
                  <a:lnTo>
                    <a:pt x="264" y="168"/>
                  </a:lnTo>
                  <a:lnTo>
                    <a:pt x="262" y="168"/>
                  </a:lnTo>
                  <a:lnTo>
                    <a:pt x="262" y="168"/>
                  </a:lnTo>
                  <a:lnTo>
                    <a:pt x="264" y="169"/>
                  </a:lnTo>
                  <a:lnTo>
                    <a:pt x="264" y="169"/>
                  </a:lnTo>
                  <a:lnTo>
                    <a:pt x="264" y="171"/>
                  </a:lnTo>
                  <a:lnTo>
                    <a:pt x="266" y="169"/>
                  </a:lnTo>
                  <a:lnTo>
                    <a:pt x="266" y="169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1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68" y="173"/>
                  </a:lnTo>
                  <a:lnTo>
                    <a:pt x="270" y="177"/>
                  </a:lnTo>
                  <a:lnTo>
                    <a:pt x="270" y="177"/>
                  </a:lnTo>
                  <a:lnTo>
                    <a:pt x="268" y="179"/>
                  </a:lnTo>
                  <a:lnTo>
                    <a:pt x="268" y="179"/>
                  </a:lnTo>
                  <a:lnTo>
                    <a:pt x="268" y="181"/>
                  </a:lnTo>
                  <a:lnTo>
                    <a:pt x="268" y="183"/>
                  </a:lnTo>
                  <a:lnTo>
                    <a:pt x="268" y="185"/>
                  </a:lnTo>
                  <a:lnTo>
                    <a:pt x="270" y="185"/>
                  </a:lnTo>
                  <a:lnTo>
                    <a:pt x="270" y="187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89"/>
                  </a:lnTo>
                  <a:lnTo>
                    <a:pt x="266" y="191"/>
                  </a:lnTo>
                  <a:lnTo>
                    <a:pt x="264" y="193"/>
                  </a:lnTo>
                  <a:lnTo>
                    <a:pt x="264" y="193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4" y="194"/>
                  </a:lnTo>
                  <a:lnTo>
                    <a:pt x="262" y="194"/>
                  </a:lnTo>
                  <a:lnTo>
                    <a:pt x="264" y="196"/>
                  </a:lnTo>
                  <a:lnTo>
                    <a:pt x="264" y="198"/>
                  </a:lnTo>
                  <a:lnTo>
                    <a:pt x="264" y="200"/>
                  </a:lnTo>
                  <a:lnTo>
                    <a:pt x="264" y="200"/>
                  </a:lnTo>
                  <a:lnTo>
                    <a:pt x="264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6" y="202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0" y="202"/>
                  </a:lnTo>
                  <a:lnTo>
                    <a:pt x="274" y="204"/>
                  </a:lnTo>
                  <a:lnTo>
                    <a:pt x="274" y="206"/>
                  </a:lnTo>
                  <a:lnTo>
                    <a:pt x="276" y="206"/>
                  </a:lnTo>
                  <a:lnTo>
                    <a:pt x="276" y="208"/>
                  </a:lnTo>
                  <a:lnTo>
                    <a:pt x="276" y="208"/>
                  </a:lnTo>
                  <a:lnTo>
                    <a:pt x="276" y="210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6" y="212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4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6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78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0" y="218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2" y="219"/>
                  </a:lnTo>
                  <a:lnTo>
                    <a:pt x="284" y="219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4" y="221"/>
                  </a:lnTo>
                  <a:lnTo>
                    <a:pt x="286" y="223"/>
                  </a:lnTo>
                  <a:lnTo>
                    <a:pt x="287" y="223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7" y="225"/>
                  </a:lnTo>
                  <a:lnTo>
                    <a:pt x="289" y="225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89" y="227"/>
                  </a:lnTo>
                  <a:lnTo>
                    <a:pt x="291" y="227"/>
                  </a:lnTo>
                  <a:lnTo>
                    <a:pt x="291" y="227"/>
                  </a:lnTo>
                  <a:lnTo>
                    <a:pt x="293" y="227"/>
                  </a:lnTo>
                  <a:lnTo>
                    <a:pt x="295" y="229"/>
                  </a:lnTo>
                  <a:lnTo>
                    <a:pt x="297" y="231"/>
                  </a:lnTo>
                  <a:lnTo>
                    <a:pt x="297" y="233"/>
                  </a:lnTo>
                  <a:lnTo>
                    <a:pt x="297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5" y="235"/>
                  </a:lnTo>
                  <a:lnTo>
                    <a:pt x="293" y="235"/>
                  </a:lnTo>
                  <a:lnTo>
                    <a:pt x="293" y="235"/>
                  </a:lnTo>
                  <a:lnTo>
                    <a:pt x="295" y="239"/>
                  </a:lnTo>
                  <a:lnTo>
                    <a:pt x="295" y="239"/>
                  </a:lnTo>
                  <a:lnTo>
                    <a:pt x="295" y="241"/>
                  </a:lnTo>
                  <a:lnTo>
                    <a:pt x="297" y="244"/>
                  </a:lnTo>
                  <a:lnTo>
                    <a:pt x="297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4"/>
                  </a:lnTo>
                  <a:lnTo>
                    <a:pt x="303" y="246"/>
                  </a:lnTo>
                  <a:lnTo>
                    <a:pt x="303" y="246"/>
                  </a:lnTo>
                  <a:lnTo>
                    <a:pt x="303" y="250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4"/>
                  </a:lnTo>
                  <a:lnTo>
                    <a:pt x="305" y="256"/>
                  </a:lnTo>
                  <a:lnTo>
                    <a:pt x="307" y="256"/>
                  </a:lnTo>
                  <a:lnTo>
                    <a:pt x="307" y="258"/>
                  </a:lnTo>
                  <a:lnTo>
                    <a:pt x="305" y="258"/>
                  </a:lnTo>
                  <a:lnTo>
                    <a:pt x="305" y="258"/>
                  </a:lnTo>
                  <a:lnTo>
                    <a:pt x="305" y="260"/>
                  </a:lnTo>
                  <a:lnTo>
                    <a:pt x="307" y="260"/>
                  </a:lnTo>
                  <a:lnTo>
                    <a:pt x="307" y="260"/>
                  </a:lnTo>
                  <a:lnTo>
                    <a:pt x="309" y="262"/>
                  </a:lnTo>
                  <a:lnTo>
                    <a:pt x="309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2"/>
                  </a:lnTo>
                  <a:lnTo>
                    <a:pt x="310" y="264"/>
                  </a:lnTo>
                  <a:lnTo>
                    <a:pt x="312" y="264"/>
                  </a:lnTo>
                  <a:lnTo>
                    <a:pt x="312" y="267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69"/>
                  </a:lnTo>
                  <a:lnTo>
                    <a:pt x="312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4" y="271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3"/>
                  </a:lnTo>
                  <a:lnTo>
                    <a:pt x="316" y="275"/>
                  </a:lnTo>
                  <a:lnTo>
                    <a:pt x="316" y="275"/>
                  </a:lnTo>
                  <a:lnTo>
                    <a:pt x="318" y="275"/>
                  </a:lnTo>
                  <a:lnTo>
                    <a:pt x="318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0" y="277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2" y="279"/>
                  </a:lnTo>
                  <a:lnTo>
                    <a:pt x="324" y="281"/>
                  </a:lnTo>
                  <a:lnTo>
                    <a:pt x="324" y="281"/>
                  </a:lnTo>
                  <a:lnTo>
                    <a:pt x="326" y="281"/>
                  </a:lnTo>
                  <a:lnTo>
                    <a:pt x="326" y="281"/>
                  </a:lnTo>
                  <a:lnTo>
                    <a:pt x="328" y="281"/>
                  </a:lnTo>
                  <a:lnTo>
                    <a:pt x="330" y="283"/>
                  </a:lnTo>
                  <a:lnTo>
                    <a:pt x="330" y="285"/>
                  </a:lnTo>
                  <a:lnTo>
                    <a:pt x="330" y="285"/>
                  </a:lnTo>
                  <a:lnTo>
                    <a:pt x="333" y="285"/>
                  </a:lnTo>
                  <a:lnTo>
                    <a:pt x="333" y="285"/>
                  </a:lnTo>
                  <a:lnTo>
                    <a:pt x="335" y="287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5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7"/>
                  </a:lnTo>
                  <a:lnTo>
                    <a:pt x="335" y="289"/>
                  </a:lnTo>
                  <a:lnTo>
                    <a:pt x="335" y="289"/>
                  </a:lnTo>
                  <a:lnTo>
                    <a:pt x="333" y="291"/>
                  </a:lnTo>
                  <a:lnTo>
                    <a:pt x="332" y="292"/>
                  </a:lnTo>
                  <a:lnTo>
                    <a:pt x="332" y="292"/>
                  </a:lnTo>
                  <a:lnTo>
                    <a:pt x="328" y="292"/>
                  </a:lnTo>
                  <a:lnTo>
                    <a:pt x="328" y="292"/>
                  </a:lnTo>
                  <a:lnTo>
                    <a:pt x="324" y="294"/>
                  </a:lnTo>
                  <a:lnTo>
                    <a:pt x="324" y="294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4" y="292"/>
                  </a:lnTo>
                  <a:lnTo>
                    <a:pt x="322" y="292"/>
                  </a:lnTo>
                  <a:lnTo>
                    <a:pt x="320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8" y="292"/>
                  </a:lnTo>
                  <a:lnTo>
                    <a:pt x="316" y="292"/>
                  </a:lnTo>
                  <a:lnTo>
                    <a:pt x="316" y="292"/>
                  </a:lnTo>
                  <a:lnTo>
                    <a:pt x="316" y="294"/>
                  </a:lnTo>
                  <a:lnTo>
                    <a:pt x="316" y="294"/>
                  </a:lnTo>
                  <a:lnTo>
                    <a:pt x="314" y="298"/>
                  </a:lnTo>
                  <a:lnTo>
                    <a:pt x="314" y="298"/>
                  </a:lnTo>
                  <a:lnTo>
                    <a:pt x="314" y="306"/>
                  </a:lnTo>
                  <a:lnTo>
                    <a:pt x="314" y="306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16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0" y="308"/>
                  </a:lnTo>
                  <a:lnTo>
                    <a:pt x="322" y="308"/>
                  </a:lnTo>
                  <a:lnTo>
                    <a:pt x="322" y="308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2" y="310"/>
                  </a:lnTo>
                  <a:lnTo>
                    <a:pt x="320" y="310"/>
                  </a:lnTo>
                  <a:lnTo>
                    <a:pt x="320" y="310"/>
                  </a:lnTo>
                  <a:lnTo>
                    <a:pt x="320" y="312"/>
                  </a:lnTo>
                  <a:lnTo>
                    <a:pt x="322" y="312"/>
                  </a:lnTo>
                  <a:lnTo>
                    <a:pt x="322" y="314"/>
                  </a:lnTo>
                  <a:lnTo>
                    <a:pt x="322" y="314"/>
                  </a:lnTo>
                  <a:lnTo>
                    <a:pt x="322" y="315"/>
                  </a:lnTo>
                  <a:lnTo>
                    <a:pt x="322" y="315"/>
                  </a:lnTo>
                  <a:lnTo>
                    <a:pt x="322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6" y="317"/>
                  </a:lnTo>
                  <a:lnTo>
                    <a:pt x="328" y="317"/>
                  </a:lnTo>
                  <a:lnTo>
                    <a:pt x="328" y="317"/>
                  </a:lnTo>
                  <a:lnTo>
                    <a:pt x="330" y="317"/>
                  </a:lnTo>
                  <a:lnTo>
                    <a:pt x="330" y="317"/>
                  </a:lnTo>
                  <a:lnTo>
                    <a:pt x="330" y="319"/>
                  </a:lnTo>
                  <a:lnTo>
                    <a:pt x="330" y="319"/>
                  </a:lnTo>
                  <a:lnTo>
                    <a:pt x="330" y="323"/>
                  </a:lnTo>
                  <a:lnTo>
                    <a:pt x="328" y="323"/>
                  </a:lnTo>
                  <a:lnTo>
                    <a:pt x="328" y="325"/>
                  </a:lnTo>
                  <a:lnTo>
                    <a:pt x="328" y="325"/>
                  </a:lnTo>
                  <a:lnTo>
                    <a:pt x="328" y="327"/>
                  </a:lnTo>
                  <a:lnTo>
                    <a:pt x="328" y="327"/>
                  </a:lnTo>
                  <a:lnTo>
                    <a:pt x="330" y="325"/>
                  </a:lnTo>
                  <a:lnTo>
                    <a:pt x="332" y="327"/>
                  </a:lnTo>
                  <a:lnTo>
                    <a:pt x="332" y="327"/>
                  </a:lnTo>
                  <a:lnTo>
                    <a:pt x="332" y="329"/>
                  </a:lnTo>
                  <a:lnTo>
                    <a:pt x="332" y="331"/>
                  </a:lnTo>
                  <a:lnTo>
                    <a:pt x="332" y="331"/>
                  </a:lnTo>
                  <a:lnTo>
                    <a:pt x="332" y="333"/>
                  </a:lnTo>
                  <a:lnTo>
                    <a:pt x="332" y="335"/>
                  </a:lnTo>
                  <a:lnTo>
                    <a:pt x="333" y="335"/>
                  </a:lnTo>
                  <a:lnTo>
                    <a:pt x="333" y="337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39"/>
                  </a:lnTo>
                  <a:lnTo>
                    <a:pt x="333" y="340"/>
                  </a:lnTo>
                  <a:lnTo>
                    <a:pt x="333" y="340"/>
                  </a:lnTo>
                  <a:lnTo>
                    <a:pt x="333" y="342"/>
                  </a:lnTo>
                  <a:lnTo>
                    <a:pt x="333" y="342"/>
                  </a:lnTo>
                  <a:lnTo>
                    <a:pt x="333" y="344"/>
                  </a:lnTo>
                  <a:lnTo>
                    <a:pt x="333" y="344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6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48"/>
                  </a:lnTo>
                  <a:lnTo>
                    <a:pt x="333" y="350"/>
                  </a:lnTo>
                  <a:lnTo>
                    <a:pt x="333" y="350"/>
                  </a:lnTo>
                  <a:lnTo>
                    <a:pt x="333" y="354"/>
                  </a:lnTo>
                  <a:lnTo>
                    <a:pt x="333" y="354"/>
                  </a:lnTo>
                  <a:lnTo>
                    <a:pt x="333" y="356"/>
                  </a:lnTo>
                  <a:lnTo>
                    <a:pt x="333" y="356"/>
                  </a:lnTo>
                  <a:lnTo>
                    <a:pt x="332" y="356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2"/>
                  </a:lnTo>
                  <a:lnTo>
                    <a:pt x="332" y="364"/>
                  </a:lnTo>
                  <a:lnTo>
                    <a:pt x="330" y="369"/>
                  </a:lnTo>
                  <a:lnTo>
                    <a:pt x="328" y="371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3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8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6" y="375"/>
                  </a:lnTo>
                  <a:lnTo>
                    <a:pt x="324" y="377"/>
                  </a:lnTo>
                  <a:lnTo>
                    <a:pt x="324" y="377"/>
                  </a:lnTo>
                  <a:lnTo>
                    <a:pt x="324" y="379"/>
                  </a:lnTo>
                  <a:lnTo>
                    <a:pt x="324" y="379"/>
                  </a:lnTo>
                  <a:lnTo>
                    <a:pt x="324" y="381"/>
                  </a:lnTo>
                  <a:lnTo>
                    <a:pt x="324" y="381"/>
                  </a:lnTo>
                  <a:lnTo>
                    <a:pt x="322" y="381"/>
                  </a:lnTo>
                  <a:lnTo>
                    <a:pt x="318" y="381"/>
                  </a:lnTo>
                  <a:lnTo>
                    <a:pt x="316" y="381"/>
                  </a:lnTo>
                  <a:lnTo>
                    <a:pt x="316" y="381"/>
                  </a:lnTo>
                  <a:lnTo>
                    <a:pt x="314" y="381"/>
                  </a:lnTo>
                  <a:lnTo>
                    <a:pt x="314" y="383"/>
                  </a:lnTo>
                  <a:lnTo>
                    <a:pt x="312" y="383"/>
                  </a:lnTo>
                  <a:lnTo>
                    <a:pt x="312" y="383"/>
                  </a:lnTo>
                  <a:lnTo>
                    <a:pt x="310" y="383"/>
                  </a:lnTo>
                  <a:lnTo>
                    <a:pt x="310" y="383"/>
                  </a:lnTo>
                  <a:lnTo>
                    <a:pt x="309" y="383"/>
                  </a:lnTo>
                  <a:lnTo>
                    <a:pt x="309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5" y="385"/>
                  </a:lnTo>
                  <a:lnTo>
                    <a:pt x="305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3" y="385"/>
                  </a:lnTo>
                  <a:lnTo>
                    <a:pt x="301" y="385"/>
                  </a:lnTo>
                  <a:lnTo>
                    <a:pt x="301" y="385"/>
                  </a:lnTo>
                  <a:lnTo>
                    <a:pt x="299" y="385"/>
                  </a:lnTo>
                  <a:lnTo>
                    <a:pt x="297" y="385"/>
                  </a:lnTo>
                  <a:lnTo>
                    <a:pt x="295" y="387"/>
                  </a:lnTo>
                  <a:lnTo>
                    <a:pt x="293" y="387"/>
                  </a:lnTo>
                  <a:lnTo>
                    <a:pt x="287" y="388"/>
                  </a:lnTo>
                  <a:lnTo>
                    <a:pt x="286" y="390"/>
                  </a:lnTo>
                  <a:lnTo>
                    <a:pt x="286" y="392"/>
                  </a:lnTo>
                  <a:lnTo>
                    <a:pt x="284" y="394"/>
                  </a:lnTo>
                  <a:lnTo>
                    <a:pt x="284" y="396"/>
                  </a:lnTo>
                  <a:lnTo>
                    <a:pt x="284" y="396"/>
                  </a:lnTo>
                  <a:lnTo>
                    <a:pt x="284" y="398"/>
                  </a:lnTo>
                  <a:lnTo>
                    <a:pt x="284" y="400"/>
                  </a:lnTo>
                  <a:lnTo>
                    <a:pt x="284" y="400"/>
                  </a:lnTo>
                  <a:lnTo>
                    <a:pt x="284" y="402"/>
                  </a:lnTo>
                  <a:lnTo>
                    <a:pt x="282" y="402"/>
                  </a:lnTo>
                  <a:lnTo>
                    <a:pt x="280" y="402"/>
                  </a:lnTo>
                  <a:lnTo>
                    <a:pt x="280" y="402"/>
                  </a:lnTo>
                  <a:lnTo>
                    <a:pt x="278" y="404"/>
                  </a:lnTo>
                  <a:lnTo>
                    <a:pt x="276" y="404"/>
                  </a:lnTo>
                  <a:lnTo>
                    <a:pt x="276" y="406"/>
                  </a:lnTo>
                  <a:lnTo>
                    <a:pt x="276" y="406"/>
                  </a:lnTo>
                  <a:lnTo>
                    <a:pt x="276" y="408"/>
                  </a:lnTo>
                  <a:lnTo>
                    <a:pt x="274" y="408"/>
                  </a:lnTo>
                  <a:lnTo>
                    <a:pt x="274" y="408"/>
                  </a:lnTo>
                  <a:lnTo>
                    <a:pt x="272" y="410"/>
                  </a:lnTo>
                  <a:lnTo>
                    <a:pt x="272" y="410"/>
                  </a:lnTo>
                  <a:lnTo>
                    <a:pt x="272" y="412"/>
                  </a:lnTo>
                  <a:lnTo>
                    <a:pt x="272" y="412"/>
                  </a:lnTo>
                  <a:lnTo>
                    <a:pt x="270" y="413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70" y="415"/>
                  </a:lnTo>
                  <a:lnTo>
                    <a:pt x="268" y="417"/>
                  </a:lnTo>
                  <a:lnTo>
                    <a:pt x="266" y="417"/>
                  </a:lnTo>
                  <a:lnTo>
                    <a:pt x="266" y="419"/>
                  </a:lnTo>
                  <a:lnTo>
                    <a:pt x="266" y="419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4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2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7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5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3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2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61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9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7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2"/>
                  </a:lnTo>
                  <a:lnTo>
                    <a:pt x="255" y="412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5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3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51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9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10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8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6"/>
                  </a:lnTo>
                  <a:lnTo>
                    <a:pt x="247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4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2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9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400"/>
                  </a:lnTo>
                  <a:lnTo>
                    <a:pt x="247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8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5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3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6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4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41" y="392"/>
                  </a:lnTo>
                  <a:lnTo>
                    <a:pt x="239" y="392"/>
                  </a:lnTo>
                  <a:lnTo>
                    <a:pt x="239" y="392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39" y="390"/>
                  </a:lnTo>
                  <a:lnTo>
                    <a:pt x="241" y="390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90"/>
                  </a:lnTo>
                  <a:lnTo>
                    <a:pt x="241" y="390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3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41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9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88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8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6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0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4" y="392"/>
                  </a:lnTo>
                  <a:lnTo>
                    <a:pt x="232" y="392"/>
                  </a:lnTo>
                  <a:lnTo>
                    <a:pt x="232" y="392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2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4"/>
                  </a:lnTo>
                  <a:lnTo>
                    <a:pt x="230" y="396"/>
                  </a:lnTo>
                  <a:lnTo>
                    <a:pt x="230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8" y="396"/>
                  </a:lnTo>
                  <a:lnTo>
                    <a:pt x="226" y="396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6" y="398"/>
                  </a:lnTo>
                  <a:lnTo>
                    <a:pt x="224" y="398"/>
                  </a:lnTo>
                  <a:lnTo>
                    <a:pt x="224" y="398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4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6"/>
                  </a:lnTo>
                  <a:lnTo>
                    <a:pt x="222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20" y="394"/>
                  </a:lnTo>
                  <a:lnTo>
                    <a:pt x="218" y="394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8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2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5" y="394"/>
                  </a:lnTo>
                  <a:lnTo>
                    <a:pt x="213" y="394"/>
                  </a:lnTo>
                  <a:lnTo>
                    <a:pt x="213" y="394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3" y="396"/>
                  </a:lnTo>
                  <a:lnTo>
                    <a:pt x="211" y="396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11" y="398"/>
                  </a:lnTo>
                  <a:lnTo>
                    <a:pt x="209" y="398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0"/>
                  </a:lnTo>
                  <a:lnTo>
                    <a:pt x="209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2"/>
                  </a:lnTo>
                  <a:lnTo>
                    <a:pt x="207" y="404"/>
                  </a:lnTo>
                  <a:lnTo>
                    <a:pt x="207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4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5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6"/>
                  </a:lnTo>
                  <a:lnTo>
                    <a:pt x="203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201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0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2"/>
                  </a:lnTo>
                  <a:lnTo>
                    <a:pt x="199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3"/>
                  </a:lnTo>
                  <a:lnTo>
                    <a:pt x="197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5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3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5"/>
                  </a:lnTo>
                  <a:lnTo>
                    <a:pt x="191" y="413"/>
                  </a:lnTo>
                  <a:lnTo>
                    <a:pt x="191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90" y="413"/>
                  </a:lnTo>
                  <a:lnTo>
                    <a:pt x="188" y="413"/>
                  </a:lnTo>
                  <a:lnTo>
                    <a:pt x="188" y="413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8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6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4" y="415"/>
                  </a:lnTo>
                  <a:lnTo>
                    <a:pt x="182" y="415"/>
                  </a:lnTo>
                  <a:lnTo>
                    <a:pt x="182" y="415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2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80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8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4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2" y="415"/>
                  </a:lnTo>
                  <a:lnTo>
                    <a:pt x="170" y="415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70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8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7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5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3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61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9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5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3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51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9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7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3"/>
                  </a:lnTo>
                  <a:lnTo>
                    <a:pt x="145" y="413"/>
                  </a:lnTo>
                  <a:lnTo>
                    <a:pt x="145" y="415"/>
                  </a:lnTo>
                  <a:lnTo>
                    <a:pt x="143" y="415"/>
                  </a:lnTo>
                  <a:lnTo>
                    <a:pt x="143" y="415"/>
                  </a:lnTo>
                  <a:lnTo>
                    <a:pt x="143" y="413"/>
                  </a:lnTo>
                  <a:lnTo>
                    <a:pt x="143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0" y="413"/>
                  </a:lnTo>
                  <a:lnTo>
                    <a:pt x="140" y="413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10"/>
                  </a:lnTo>
                  <a:lnTo>
                    <a:pt x="142" y="408"/>
                  </a:lnTo>
                  <a:lnTo>
                    <a:pt x="142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3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5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7" y="408"/>
                  </a:lnTo>
                  <a:lnTo>
                    <a:pt x="149" y="408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49" y="40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51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9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7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5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3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40" y="404"/>
                  </a:lnTo>
                  <a:lnTo>
                    <a:pt x="140" y="404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40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6"/>
                  </a:lnTo>
                  <a:lnTo>
                    <a:pt x="138" y="404"/>
                  </a:lnTo>
                  <a:lnTo>
                    <a:pt x="138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6" y="404"/>
                  </a:lnTo>
                  <a:lnTo>
                    <a:pt x="134" y="404"/>
                  </a:lnTo>
                  <a:lnTo>
                    <a:pt x="134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30" y="404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6"/>
                  </a:lnTo>
                  <a:lnTo>
                    <a:pt x="128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8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6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4" y="406"/>
                  </a:lnTo>
                  <a:lnTo>
                    <a:pt x="122" y="406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2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4"/>
                  </a:lnTo>
                  <a:lnTo>
                    <a:pt x="120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2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400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8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5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6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3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5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7" y="392"/>
                  </a:lnTo>
                  <a:lnTo>
                    <a:pt x="119" y="392"/>
                  </a:lnTo>
                  <a:lnTo>
                    <a:pt x="119" y="392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90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8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7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9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7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  <a:lnTo>
                    <a:pt x="119" y="383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59" name="Freeform 13"/>
            <p:cNvSpPr>
              <a:spLocks/>
            </p:cNvSpPr>
            <p:nvPr/>
          </p:nvSpPr>
          <p:spPr bwMode="auto">
            <a:xfrm>
              <a:off x="3023" y="2223"/>
              <a:ext cx="334" cy="321"/>
            </a:xfrm>
            <a:custGeom>
              <a:avLst/>
              <a:gdLst>
                <a:gd name="T0" fmla="*/ 274 w 334"/>
                <a:gd name="T1" fmla="*/ 77 h 321"/>
                <a:gd name="T2" fmla="*/ 282 w 334"/>
                <a:gd name="T3" fmla="*/ 88 h 321"/>
                <a:gd name="T4" fmla="*/ 290 w 334"/>
                <a:gd name="T5" fmla="*/ 98 h 321"/>
                <a:gd name="T6" fmla="*/ 303 w 334"/>
                <a:gd name="T7" fmla="*/ 92 h 321"/>
                <a:gd name="T8" fmla="*/ 320 w 334"/>
                <a:gd name="T9" fmla="*/ 102 h 321"/>
                <a:gd name="T10" fmla="*/ 324 w 334"/>
                <a:gd name="T11" fmla="*/ 117 h 321"/>
                <a:gd name="T12" fmla="*/ 328 w 334"/>
                <a:gd name="T13" fmla="*/ 132 h 321"/>
                <a:gd name="T14" fmla="*/ 330 w 334"/>
                <a:gd name="T15" fmla="*/ 150 h 321"/>
                <a:gd name="T16" fmla="*/ 309 w 334"/>
                <a:gd name="T17" fmla="*/ 142 h 321"/>
                <a:gd name="T18" fmla="*/ 303 w 334"/>
                <a:gd name="T19" fmla="*/ 155 h 321"/>
                <a:gd name="T20" fmla="*/ 309 w 334"/>
                <a:gd name="T21" fmla="*/ 175 h 321"/>
                <a:gd name="T22" fmla="*/ 318 w 334"/>
                <a:gd name="T23" fmla="*/ 190 h 321"/>
                <a:gd name="T24" fmla="*/ 307 w 334"/>
                <a:gd name="T25" fmla="*/ 205 h 321"/>
                <a:gd name="T26" fmla="*/ 297 w 334"/>
                <a:gd name="T27" fmla="*/ 225 h 321"/>
                <a:gd name="T28" fmla="*/ 292 w 334"/>
                <a:gd name="T29" fmla="*/ 236 h 321"/>
                <a:gd name="T30" fmla="*/ 284 w 334"/>
                <a:gd name="T31" fmla="*/ 244 h 321"/>
                <a:gd name="T32" fmla="*/ 263 w 334"/>
                <a:gd name="T33" fmla="*/ 248 h 321"/>
                <a:gd name="T34" fmla="*/ 253 w 334"/>
                <a:gd name="T35" fmla="*/ 255 h 321"/>
                <a:gd name="T36" fmla="*/ 255 w 334"/>
                <a:gd name="T37" fmla="*/ 273 h 321"/>
                <a:gd name="T38" fmla="*/ 251 w 334"/>
                <a:gd name="T39" fmla="*/ 294 h 321"/>
                <a:gd name="T40" fmla="*/ 238 w 334"/>
                <a:gd name="T41" fmla="*/ 280 h 321"/>
                <a:gd name="T42" fmla="*/ 228 w 334"/>
                <a:gd name="T43" fmla="*/ 307 h 321"/>
                <a:gd name="T44" fmla="*/ 211 w 334"/>
                <a:gd name="T45" fmla="*/ 321 h 321"/>
                <a:gd name="T46" fmla="*/ 196 w 334"/>
                <a:gd name="T47" fmla="*/ 307 h 321"/>
                <a:gd name="T48" fmla="*/ 182 w 334"/>
                <a:gd name="T49" fmla="*/ 305 h 321"/>
                <a:gd name="T50" fmla="*/ 167 w 334"/>
                <a:gd name="T51" fmla="*/ 290 h 321"/>
                <a:gd name="T52" fmla="*/ 157 w 334"/>
                <a:gd name="T53" fmla="*/ 282 h 321"/>
                <a:gd name="T54" fmla="*/ 148 w 334"/>
                <a:gd name="T55" fmla="*/ 292 h 321"/>
                <a:gd name="T56" fmla="*/ 134 w 334"/>
                <a:gd name="T57" fmla="*/ 282 h 321"/>
                <a:gd name="T58" fmla="*/ 111 w 334"/>
                <a:gd name="T59" fmla="*/ 269 h 321"/>
                <a:gd name="T60" fmla="*/ 96 w 334"/>
                <a:gd name="T61" fmla="*/ 274 h 321"/>
                <a:gd name="T62" fmla="*/ 75 w 334"/>
                <a:gd name="T63" fmla="*/ 276 h 321"/>
                <a:gd name="T64" fmla="*/ 63 w 334"/>
                <a:gd name="T65" fmla="*/ 259 h 321"/>
                <a:gd name="T66" fmla="*/ 50 w 334"/>
                <a:gd name="T67" fmla="*/ 265 h 321"/>
                <a:gd name="T68" fmla="*/ 21 w 334"/>
                <a:gd name="T69" fmla="*/ 255 h 321"/>
                <a:gd name="T70" fmla="*/ 13 w 334"/>
                <a:gd name="T71" fmla="*/ 232 h 321"/>
                <a:gd name="T72" fmla="*/ 2 w 334"/>
                <a:gd name="T73" fmla="*/ 221 h 321"/>
                <a:gd name="T74" fmla="*/ 13 w 334"/>
                <a:gd name="T75" fmla="*/ 207 h 321"/>
                <a:gd name="T76" fmla="*/ 27 w 334"/>
                <a:gd name="T77" fmla="*/ 198 h 321"/>
                <a:gd name="T78" fmla="*/ 40 w 334"/>
                <a:gd name="T79" fmla="*/ 190 h 321"/>
                <a:gd name="T80" fmla="*/ 40 w 334"/>
                <a:gd name="T81" fmla="*/ 165 h 321"/>
                <a:gd name="T82" fmla="*/ 38 w 334"/>
                <a:gd name="T83" fmla="*/ 152 h 321"/>
                <a:gd name="T84" fmla="*/ 46 w 334"/>
                <a:gd name="T85" fmla="*/ 134 h 321"/>
                <a:gd name="T86" fmla="*/ 52 w 334"/>
                <a:gd name="T87" fmla="*/ 117 h 321"/>
                <a:gd name="T88" fmla="*/ 67 w 334"/>
                <a:gd name="T89" fmla="*/ 113 h 321"/>
                <a:gd name="T90" fmla="*/ 82 w 334"/>
                <a:gd name="T91" fmla="*/ 109 h 321"/>
                <a:gd name="T92" fmla="*/ 88 w 334"/>
                <a:gd name="T93" fmla="*/ 90 h 321"/>
                <a:gd name="T94" fmla="*/ 84 w 334"/>
                <a:gd name="T95" fmla="*/ 75 h 321"/>
                <a:gd name="T96" fmla="*/ 100 w 334"/>
                <a:gd name="T97" fmla="*/ 65 h 321"/>
                <a:gd name="T98" fmla="*/ 111 w 334"/>
                <a:gd name="T99" fmla="*/ 55 h 321"/>
                <a:gd name="T100" fmla="*/ 117 w 334"/>
                <a:gd name="T101" fmla="*/ 38 h 321"/>
                <a:gd name="T102" fmla="*/ 130 w 334"/>
                <a:gd name="T103" fmla="*/ 32 h 321"/>
                <a:gd name="T104" fmla="*/ 125 w 334"/>
                <a:gd name="T105" fmla="*/ 17 h 321"/>
                <a:gd name="T106" fmla="*/ 142 w 334"/>
                <a:gd name="T107" fmla="*/ 11 h 321"/>
                <a:gd name="T108" fmla="*/ 153 w 334"/>
                <a:gd name="T109" fmla="*/ 4 h 321"/>
                <a:gd name="T110" fmla="*/ 163 w 334"/>
                <a:gd name="T111" fmla="*/ 9 h 321"/>
                <a:gd name="T112" fmla="*/ 182 w 334"/>
                <a:gd name="T113" fmla="*/ 11 h 321"/>
                <a:gd name="T114" fmla="*/ 198 w 334"/>
                <a:gd name="T115" fmla="*/ 23 h 321"/>
                <a:gd name="T116" fmla="*/ 213 w 334"/>
                <a:gd name="T117" fmla="*/ 25 h 321"/>
                <a:gd name="T118" fmla="*/ 232 w 334"/>
                <a:gd name="T119" fmla="*/ 21 h 321"/>
                <a:gd name="T120" fmla="*/ 244 w 334"/>
                <a:gd name="T121" fmla="*/ 25 h 321"/>
                <a:gd name="T122" fmla="*/ 255 w 334"/>
                <a:gd name="T123" fmla="*/ 40 h 321"/>
                <a:gd name="T124" fmla="*/ 269 w 334"/>
                <a:gd name="T125" fmla="*/ 52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" h="321">
                  <a:moveTo>
                    <a:pt x="282" y="59"/>
                  </a:move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1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3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2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5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69"/>
                  </a:lnTo>
                  <a:lnTo>
                    <a:pt x="280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1"/>
                  </a:lnTo>
                  <a:lnTo>
                    <a:pt x="278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4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79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78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80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0" y="79"/>
                  </a:lnTo>
                  <a:lnTo>
                    <a:pt x="282" y="79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0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2" y="82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4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6"/>
                  </a:lnTo>
                  <a:lnTo>
                    <a:pt x="286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4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88"/>
                  </a:lnTo>
                  <a:lnTo>
                    <a:pt x="282" y="90"/>
                  </a:lnTo>
                  <a:lnTo>
                    <a:pt x="282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2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4"/>
                  </a:lnTo>
                  <a:lnTo>
                    <a:pt x="284" y="92"/>
                  </a:lnTo>
                  <a:lnTo>
                    <a:pt x="284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6" y="92"/>
                  </a:lnTo>
                  <a:lnTo>
                    <a:pt x="288" y="92"/>
                  </a:lnTo>
                  <a:lnTo>
                    <a:pt x="288" y="92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6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6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88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8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0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2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5" y="96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5" y="96"/>
                  </a:lnTo>
                  <a:lnTo>
                    <a:pt x="297" y="96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4"/>
                  </a:lnTo>
                  <a:lnTo>
                    <a:pt x="295" y="92"/>
                  </a:lnTo>
                  <a:lnTo>
                    <a:pt x="295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7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2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3" y="94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5" y="92"/>
                  </a:lnTo>
                  <a:lnTo>
                    <a:pt x="307" y="92"/>
                  </a:lnTo>
                  <a:lnTo>
                    <a:pt x="307" y="92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09" y="94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6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0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3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5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18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2"/>
                  </a:lnTo>
                  <a:lnTo>
                    <a:pt x="320" y="103"/>
                  </a:lnTo>
                  <a:lnTo>
                    <a:pt x="320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3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2" y="105"/>
                  </a:lnTo>
                  <a:lnTo>
                    <a:pt x="324" y="105"/>
                  </a:lnTo>
                  <a:lnTo>
                    <a:pt x="324" y="105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7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4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09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1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3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6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5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8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6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2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7"/>
                  </a:lnTo>
                  <a:lnTo>
                    <a:pt x="320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2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3"/>
                  </a:lnTo>
                  <a:lnTo>
                    <a:pt x="324" y="125"/>
                  </a:lnTo>
                  <a:lnTo>
                    <a:pt x="324" y="125"/>
                  </a:lnTo>
                  <a:lnTo>
                    <a:pt x="326" y="125"/>
                  </a:lnTo>
                  <a:lnTo>
                    <a:pt x="326" y="125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7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6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28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0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4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6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28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2" y="134"/>
                  </a:lnTo>
                  <a:lnTo>
                    <a:pt x="334" y="134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6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38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0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2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4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4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6"/>
                  </a:lnTo>
                  <a:lnTo>
                    <a:pt x="332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48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8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6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4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2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8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7" y="148"/>
                  </a:lnTo>
                  <a:lnTo>
                    <a:pt x="315" y="148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6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5" y="144"/>
                  </a:lnTo>
                  <a:lnTo>
                    <a:pt x="313" y="144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3" y="146"/>
                  </a:lnTo>
                  <a:lnTo>
                    <a:pt x="311" y="146"/>
                  </a:lnTo>
                  <a:lnTo>
                    <a:pt x="311" y="146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4"/>
                  </a:lnTo>
                  <a:lnTo>
                    <a:pt x="309" y="142"/>
                  </a:lnTo>
                  <a:lnTo>
                    <a:pt x="309" y="142"/>
                  </a:lnTo>
                  <a:lnTo>
                    <a:pt x="309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4"/>
                  </a:lnTo>
                  <a:lnTo>
                    <a:pt x="305" y="146"/>
                  </a:lnTo>
                  <a:lnTo>
                    <a:pt x="307" y="146"/>
                  </a:lnTo>
                  <a:lnTo>
                    <a:pt x="307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6"/>
                  </a:lnTo>
                  <a:lnTo>
                    <a:pt x="305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3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48"/>
                  </a:lnTo>
                  <a:lnTo>
                    <a:pt x="301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299" y="152"/>
                  </a:lnTo>
                  <a:lnTo>
                    <a:pt x="301" y="152"/>
                  </a:lnTo>
                  <a:lnTo>
                    <a:pt x="301" y="153"/>
                  </a:lnTo>
                  <a:lnTo>
                    <a:pt x="301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3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299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5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7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3" y="159"/>
                  </a:lnTo>
                  <a:lnTo>
                    <a:pt x="305" y="159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1"/>
                  </a:lnTo>
                  <a:lnTo>
                    <a:pt x="305" y="161"/>
                  </a:lnTo>
                  <a:lnTo>
                    <a:pt x="303" y="161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3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5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7"/>
                  </a:lnTo>
                  <a:lnTo>
                    <a:pt x="305" y="169"/>
                  </a:lnTo>
                  <a:lnTo>
                    <a:pt x="305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7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69"/>
                  </a:lnTo>
                  <a:lnTo>
                    <a:pt x="309" y="171"/>
                  </a:lnTo>
                  <a:lnTo>
                    <a:pt x="309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1"/>
                  </a:lnTo>
                  <a:lnTo>
                    <a:pt x="311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3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5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9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7" y="180"/>
                  </a:lnTo>
                  <a:lnTo>
                    <a:pt x="309" y="180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09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3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5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0"/>
                  </a:lnTo>
                  <a:lnTo>
                    <a:pt x="317" y="180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2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4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7" y="186"/>
                  </a:lnTo>
                  <a:lnTo>
                    <a:pt x="318" y="186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88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0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8" y="192"/>
                  </a:lnTo>
                  <a:lnTo>
                    <a:pt x="317" y="192"/>
                  </a:lnTo>
                  <a:lnTo>
                    <a:pt x="317" y="192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7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5" y="194"/>
                  </a:lnTo>
                  <a:lnTo>
                    <a:pt x="313" y="194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6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3" y="198"/>
                  </a:lnTo>
                  <a:lnTo>
                    <a:pt x="315" y="200"/>
                  </a:lnTo>
                  <a:lnTo>
                    <a:pt x="315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0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3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11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1"/>
                  </a:lnTo>
                  <a:lnTo>
                    <a:pt x="309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3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5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7" y="207"/>
                  </a:lnTo>
                  <a:lnTo>
                    <a:pt x="305" y="207"/>
                  </a:lnTo>
                  <a:lnTo>
                    <a:pt x="305" y="207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09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1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3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05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7"/>
                  </a:lnTo>
                  <a:lnTo>
                    <a:pt x="307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19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5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3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301" y="221"/>
                  </a:lnTo>
                  <a:lnTo>
                    <a:pt x="299" y="221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9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3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7" y="225"/>
                  </a:lnTo>
                  <a:lnTo>
                    <a:pt x="299" y="225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6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299" y="228"/>
                  </a:lnTo>
                  <a:lnTo>
                    <a:pt x="301" y="228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301" y="230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2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6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9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8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295" y="236"/>
                  </a:lnTo>
                  <a:lnTo>
                    <a:pt x="295" y="236"/>
                  </a:lnTo>
                  <a:lnTo>
                    <a:pt x="295" y="234"/>
                  </a:lnTo>
                  <a:lnTo>
                    <a:pt x="295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4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4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6"/>
                  </a:lnTo>
                  <a:lnTo>
                    <a:pt x="292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8"/>
                  </a:lnTo>
                  <a:lnTo>
                    <a:pt x="290" y="236"/>
                  </a:lnTo>
                  <a:lnTo>
                    <a:pt x="290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8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6" y="236"/>
                  </a:lnTo>
                  <a:lnTo>
                    <a:pt x="284" y="236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4" y="234"/>
                  </a:lnTo>
                  <a:lnTo>
                    <a:pt x="282" y="234"/>
                  </a:lnTo>
                  <a:lnTo>
                    <a:pt x="282" y="234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2" y="236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38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4" y="242"/>
                  </a:lnTo>
                  <a:lnTo>
                    <a:pt x="286" y="242"/>
                  </a:lnTo>
                  <a:lnTo>
                    <a:pt x="286" y="242"/>
                  </a:lnTo>
                  <a:lnTo>
                    <a:pt x="286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4"/>
                  </a:lnTo>
                  <a:lnTo>
                    <a:pt x="284" y="246"/>
                  </a:lnTo>
                  <a:lnTo>
                    <a:pt x="284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2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80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8" y="246"/>
                  </a:lnTo>
                  <a:lnTo>
                    <a:pt x="276" y="246"/>
                  </a:lnTo>
                  <a:lnTo>
                    <a:pt x="276" y="248"/>
                  </a:lnTo>
                  <a:lnTo>
                    <a:pt x="276" y="248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6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6"/>
                  </a:lnTo>
                  <a:lnTo>
                    <a:pt x="274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2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70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269" y="249"/>
                  </a:lnTo>
                  <a:lnTo>
                    <a:pt x="269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9"/>
                  </a:lnTo>
                  <a:lnTo>
                    <a:pt x="267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5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61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9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5" y="246"/>
                  </a:lnTo>
                  <a:lnTo>
                    <a:pt x="253" y="246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3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8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51" y="249"/>
                  </a:lnTo>
                  <a:lnTo>
                    <a:pt x="249" y="249"/>
                  </a:lnTo>
                  <a:lnTo>
                    <a:pt x="249" y="249"/>
                  </a:lnTo>
                  <a:lnTo>
                    <a:pt x="251" y="249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1" y="251"/>
                  </a:lnTo>
                  <a:lnTo>
                    <a:pt x="253" y="251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3" y="253"/>
                  </a:lnTo>
                  <a:lnTo>
                    <a:pt x="255" y="253"/>
                  </a:lnTo>
                  <a:lnTo>
                    <a:pt x="255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3" y="257"/>
                  </a:lnTo>
                  <a:lnTo>
                    <a:pt x="253" y="257"/>
                  </a:lnTo>
                  <a:lnTo>
                    <a:pt x="253" y="255"/>
                  </a:lnTo>
                  <a:lnTo>
                    <a:pt x="253" y="255"/>
                  </a:lnTo>
                  <a:lnTo>
                    <a:pt x="251" y="255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51" y="257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59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1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3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5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7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69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49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1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3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5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3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4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9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6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78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0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2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4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6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7" y="288"/>
                  </a:lnTo>
                  <a:lnTo>
                    <a:pt x="255" y="288"/>
                  </a:lnTo>
                  <a:lnTo>
                    <a:pt x="255" y="290"/>
                  </a:lnTo>
                  <a:lnTo>
                    <a:pt x="255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0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2"/>
                  </a:lnTo>
                  <a:lnTo>
                    <a:pt x="257" y="294"/>
                  </a:lnTo>
                  <a:lnTo>
                    <a:pt x="257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5" y="294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6"/>
                  </a:lnTo>
                  <a:lnTo>
                    <a:pt x="253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51" y="294"/>
                  </a:lnTo>
                  <a:lnTo>
                    <a:pt x="249" y="294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9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2"/>
                  </a:lnTo>
                  <a:lnTo>
                    <a:pt x="247" y="290"/>
                  </a:lnTo>
                  <a:lnTo>
                    <a:pt x="247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90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8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6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6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4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2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40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2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80"/>
                  </a:lnTo>
                  <a:lnTo>
                    <a:pt x="238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6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4" y="280"/>
                  </a:lnTo>
                  <a:lnTo>
                    <a:pt x="234" y="282"/>
                  </a:lnTo>
                  <a:lnTo>
                    <a:pt x="234" y="282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34" y="286"/>
                  </a:lnTo>
                  <a:lnTo>
                    <a:pt x="234" y="286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4" y="288"/>
                  </a:lnTo>
                  <a:lnTo>
                    <a:pt x="232" y="288"/>
                  </a:lnTo>
                  <a:lnTo>
                    <a:pt x="232" y="288"/>
                  </a:lnTo>
                  <a:lnTo>
                    <a:pt x="232" y="290"/>
                  </a:lnTo>
                  <a:lnTo>
                    <a:pt x="232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0"/>
                  </a:lnTo>
                  <a:lnTo>
                    <a:pt x="230" y="292"/>
                  </a:lnTo>
                  <a:lnTo>
                    <a:pt x="228" y="294"/>
                  </a:lnTo>
                  <a:lnTo>
                    <a:pt x="230" y="294"/>
                  </a:lnTo>
                  <a:lnTo>
                    <a:pt x="230" y="294"/>
                  </a:lnTo>
                  <a:lnTo>
                    <a:pt x="230" y="296"/>
                  </a:lnTo>
                  <a:lnTo>
                    <a:pt x="228" y="294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28" y="296"/>
                  </a:lnTo>
                  <a:lnTo>
                    <a:pt x="230" y="298"/>
                  </a:lnTo>
                  <a:lnTo>
                    <a:pt x="230" y="298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0" y="299"/>
                  </a:lnTo>
                  <a:lnTo>
                    <a:pt x="232" y="299"/>
                  </a:lnTo>
                  <a:lnTo>
                    <a:pt x="232" y="299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2" y="301"/>
                  </a:lnTo>
                  <a:lnTo>
                    <a:pt x="230" y="301"/>
                  </a:lnTo>
                  <a:lnTo>
                    <a:pt x="230" y="303"/>
                  </a:lnTo>
                  <a:lnTo>
                    <a:pt x="230" y="303"/>
                  </a:lnTo>
                  <a:lnTo>
                    <a:pt x="230" y="305"/>
                  </a:lnTo>
                  <a:lnTo>
                    <a:pt x="230" y="305"/>
                  </a:lnTo>
                  <a:lnTo>
                    <a:pt x="230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8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6" y="307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4" y="309"/>
                  </a:lnTo>
                  <a:lnTo>
                    <a:pt x="224" y="309"/>
                  </a:lnTo>
                  <a:lnTo>
                    <a:pt x="224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1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3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5"/>
                  </a:lnTo>
                  <a:lnTo>
                    <a:pt x="221" y="317"/>
                  </a:lnTo>
                  <a:lnTo>
                    <a:pt x="221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7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9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19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7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5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3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11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207" y="321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9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7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7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5"/>
                  </a:lnTo>
                  <a:lnTo>
                    <a:pt x="205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3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201" y="315"/>
                  </a:lnTo>
                  <a:lnTo>
                    <a:pt x="201" y="315"/>
                  </a:lnTo>
                  <a:lnTo>
                    <a:pt x="201" y="313"/>
                  </a:lnTo>
                  <a:lnTo>
                    <a:pt x="201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3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11"/>
                  </a:lnTo>
                  <a:lnTo>
                    <a:pt x="199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8" y="309"/>
                  </a:lnTo>
                  <a:lnTo>
                    <a:pt x="196" y="309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6" y="307"/>
                  </a:lnTo>
                  <a:lnTo>
                    <a:pt x="194" y="307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4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09"/>
                  </a:lnTo>
                  <a:lnTo>
                    <a:pt x="192" y="311"/>
                  </a:lnTo>
                  <a:lnTo>
                    <a:pt x="192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90" y="311"/>
                  </a:lnTo>
                  <a:lnTo>
                    <a:pt x="188" y="311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8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3"/>
                  </a:lnTo>
                  <a:lnTo>
                    <a:pt x="186" y="315"/>
                  </a:lnTo>
                  <a:lnTo>
                    <a:pt x="186" y="315"/>
                  </a:lnTo>
                  <a:lnTo>
                    <a:pt x="184" y="315"/>
                  </a:lnTo>
                  <a:lnTo>
                    <a:pt x="184" y="315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4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9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7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5"/>
                  </a:lnTo>
                  <a:lnTo>
                    <a:pt x="182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3"/>
                  </a:lnTo>
                  <a:lnTo>
                    <a:pt x="180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301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9"/>
                  </a:lnTo>
                  <a:lnTo>
                    <a:pt x="178" y="298"/>
                  </a:lnTo>
                  <a:lnTo>
                    <a:pt x="178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8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6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6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4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2"/>
                  </a:lnTo>
                  <a:lnTo>
                    <a:pt x="175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3" y="290"/>
                  </a:lnTo>
                  <a:lnTo>
                    <a:pt x="171" y="288"/>
                  </a:lnTo>
                  <a:lnTo>
                    <a:pt x="171" y="288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71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9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90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9" y="288"/>
                  </a:lnTo>
                  <a:lnTo>
                    <a:pt x="169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6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4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3" y="280"/>
                  </a:lnTo>
                  <a:lnTo>
                    <a:pt x="165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61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78"/>
                  </a:lnTo>
                  <a:lnTo>
                    <a:pt x="159" y="280"/>
                  </a:lnTo>
                  <a:lnTo>
                    <a:pt x="159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0"/>
                  </a:lnTo>
                  <a:lnTo>
                    <a:pt x="157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5" y="282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3" y="280"/>
                  </a:lnTo>
                  <a:lnTo>
                    <a:pt x="152" y="280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2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4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6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88"/>
                  </a:lnTo>
                  <a:lnTo>
                    <a:pt x="153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0"/>
                  </a:lnTo>
                  <a:lnTo>
                    <a:pt x="152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2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8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2"/>
                  </a:lnTo>
                  <a:lnTo>
                    <a:pt x="146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4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42" y="288"/>
                  </a:lnTo>
                  <a:lnTo>
                    <a:pt x="142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8"/>
                  </a:lnTo>
                  <a:lnTo>
                    <a:pt x="140" y="286"/>
                  </a:lnTo>
                  <a:lnTo>
                    <a:pt x="140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6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8" y="288"/>
                  </a:lnTo>
                  <a:lnTo>
                    <a:pt x="136" y="288"/>
                  </a:lnTo>
                  <a:lnTo>
                    <a:pt x="136" y="290"/>
                  </a:lnTo>
                  <a:lnTo>
                    <a:pt x="136" y="290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8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6" y="286"/>
                  </a:lnTo>
                  <a:lnTo>
                    <a:pt x="134" y="286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4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4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2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30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2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8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7" y="282"/>
                  </a:lnTo>
                  <a:lnTo>
                    <a:pt x="127" y="282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7" y="280"/>
                  </a:lnTo>
                  <a:lnTo>
                    <a:pt x="125" y="280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5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8"/>
                  </a:lnTo>
                  <a:lnTo>
                    <a:pt x="123" y="276"/>
                  </a:lnTo>
                  <a:lnTo>
                    <a:pt x="121" y="276"/>
                  </a:lnTo>
                  <a:lnTo>
                    <a:pt x="121" y="276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21" y="274"/>
                  </a:lnTo>
                  <a:lnTo>
                    <a:pt x="119" y="274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9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3"/>
                  </a:lnTo>
                  <a:lnTo>
                    <a:pt x="117" y="271"/>
                  </a:lnTo>
                  <a:lnTo>
                    <a:pt x="117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5" y="271"/>
                  </a:lnTo>
                  <a:lnTo>
                    <a:pt x="113" y="271"/>
                  </a:lnTo>
                  <a:lnTo>
                    <a:pt x="113" y="269"/>
                  </a:lnTo>
                  <a:lnTo>
                    <a:pt x="113" y="269"/>
                  </a:lnTo>
                  <a:lnTo>
                    <a:pt x="113" y="271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11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69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3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4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7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6"/>
                  </a:lnTo>
                  <a:lnTo>
                    <a:pt x="105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4" y="274"/>
                  </a:lnTo>
                  <a:lnTo>
                    <a:pt x="102" y="274"/>
                  </a:lnTo>
                  <a:lnTo>
                    <a:pt x="102" y="273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2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100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6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4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6"/>
                  </a:lnTo>
                  <a:lnTo>
                    <a:pt x="94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2" y="274"/>
                  </a:lnTo>
                  <a:lnTo>
                    <a:pt x="90" y="274"/>
                  </a:lnTo>
                  <a:lnTo>
                    <a:pt x="90" y="274"/>
                  </a:lnTo>
                  <a:lnTo>
                    <a:pt x="90" y="276"/>
                  </a:lnTo>
                  <a:lnTo>
                    <a:pt x="90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8" y="276"/>
                  </a:lnTo>
                  <a:lnTo>
                    <a:pt x="86" y="276"/>
                  </a:lnTo>
                  <a:lnTo>
                    <a:pt x="86" y="276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6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4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4"/>
                  </a:lnTo>
                  <a:lnTo>
                    <a:pt x="82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9" y="276"/>
                  </a:lnTo>
                  <a:lnTo>
                    <a:pt x="77" y="276"/>
                  </a:lnTo>
                  <a:lnTo>
                    <a:pt x="77" y="276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5" y="276"/>
                  </a:lnTo>
                  <a:lnTo>
                    <a:pt x="73" y="276"/>
                  </a:lnTo>
                  <a:lnTo>
                    <a:pt x="73" y="276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3" y="274"/>
                  </a:lnTo>
                  <a:lnTo>
                    <a:pt x="71" y="274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71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9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7" y="273"/>
                  </a:lnTo>
                  <a:lnTo>
                    <a:pt x="65" y="273"/>
                  </a:lnTo>
                  <a:lnTo>
                    <a:pt x="65" y="273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71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9"/>
                  </a:lnTo>
                  <a:lnTo>
                    <a:pt x="65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7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3" y="265"/>
                  </a:lnTo>
                  <a:lnTo>
                    <a:pt x="65" y="265"/>
                  </a:lnTo>
                  <a:lnTo>
                    <a:pt x="65" y="265"/>
                  </a:lnTo>
                  <a:lnTo>
                    <a:pt x="65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9" y="259"/>
                  </a:lnTo>
                  <a:lnTo>
                    <a:pt x="57" y="259"/>
                  </a:lnTo>
                  <a:lnTo>
                    <a:pt x="57" y="259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1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3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5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7" y="267"/>
                  </a:lnTo>
                  <a:lnTo>
                    <a:pt x="56" y="267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6" y="269"/>
                  </a:lnTo>
                  <a:lnTo>
                    <a:pt x="54" y="269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71"/>
                  </a:lnTo>
                  <a:lnTo>
                    <a:pt x="54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9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7"/>
                  </a:lnTo>
                  <a:lnTo>
                    <a:pt x="52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50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8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6" y="265"/>
                  </a:lnTo>
                  <a:lnTo>
                    <a:pt x="44" y="265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40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61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8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61"/>
                  </a:lnTo>
                  <a:lnTo>
                    <a:pt x="31" y="261"/>
                  </a:lnTo>
                  <a:lnTo>
                    <a:pt x="31" y="261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9" y="259"/>
                  </a:lnTo>
                  <a:lnTo>
                    <a:pt x="27" y="259"/>
                  </a:lnTo>
                  <a:lnTo>
                    <a:pt x="27" y="257"/>
                  </a:lnTo>
                  <a:lnTo>
                    <a:pt x="27" y="257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25" y="255"/>
                  </a:lnTo>
                  <a:lnTo>
                    <a:pt x="25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3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21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9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7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5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3" y="255"/>
                  </a:lnTo>
                  <a:lnTo>
                    <a:pt x="11" y="255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3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51"/>
                  </a:lnTo>
                  <a:lnTo>
                    <a:pt x="11" y="249"/>
                  </a:lnTo>
                  <a:lnTo>
                    <a:pt x="11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9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3" y="248"/>
                  </a:lnTo>
                  <a:lnTo>
                    <a:pt x="11" y="248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1" y="246"/>
                  </a:lnTo>
                  <a:lnTo>
                    <a:pt x="13" y="246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3" y="242"/>
                  </a:lnTo>
                  <a:lnTo>
                    <a:pt x="13" y="242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40"/>
                  </a:lnTo>
                  <a:lnTo>
                    <a:pt x="13" y="238"/>
                  </a:lnTo>
                  <a:lnTo>
                    <a:pt x="13" y="238"/>
                  </a:lnTo>
                  <a:lnTo>
                    <a:pt x="11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3" y="234"/>
                  </a:lnTo>
                  <a:lnTo>
                    <a:pt x="13" y="234"/>
                  </a:lnTo>
                  <a:lnTo>
                    <a:pt x="13" y="232"/>
                  </a:lnTo>
                  <a:lnTo>
                    <a:pt x="13" y="232"/>
                  </a:lnTo>
                  <a:lnTo>
                    <a:pt x="11" y="232"/>
                  </a:lnTo>
                  <a:lnTo>
                    <a:pt x="11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9" y="234"/>
                  </a:lnTo>
                  <a:lnTo>
                    <a:pt x="8" y="234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8" y="232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30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8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6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5"/>
                  </a:lnTo>
                  <a:lnTo>
                    <a:pt x="6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2" y="219"/>
                  </a:lnTo>
                  <a:lnTo>
                    <a:pt x="4" y="219"/>
                  </a:lnTo>
                  <a:lnTo>
                    <a:pt x="4" y="219"/>
                  </a:lnTo>
                  <a:lnTo>
                    <a:pt x="4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2" y="217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9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3" y="207"/>
                  </a:lnTo>
                  <a:lnTo>
                    <a:pt x="15" y="207"/>
                  </a:lnTo>
                  <a:lnTo>
                    <a:pt x="15" y="209"/>
                  </a:lnTo>
                  <a:lnTo>
                    <a:pt x="15" y="207"/>
                  </a:lnTo>
                  <a:lnTo>
                    <a:pt x="15" y="207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6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19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3" y="196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27" y="200"/>
                  </a:lnTo>
                  <a:lnTo>
                    <a:pt x="27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29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1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4" y="201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6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6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2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9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6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4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2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40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80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8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6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5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3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40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8" y="165"/>
                  </a:lnTo>
                  <a:lnTo>
                    <a:pt x="36" y="165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6" y="163"/>
                  </a:lnTo>
                  <a:lnTo>
                    <a:pt x="38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6" y="159"/>
                  </a:lnTo>
                  <a:lnTo>
                    <a:pt x="36" y="159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6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38" y="157"/>
                  </a:lnTo>
                  <a:lnTo>
                    <a:pt x="40" y="157"/>
                  </a:lnTo>
                  <a:lnTo>
                    <a:pt x="40" y="157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40" y="153"/>
                  </a:lnTo>
                  <a:lnTo>
                    <a:pt x="38" y="153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8" y="152"/>
                  </a:lnTo>
                  <a:lnTo>
                    <a:pt x="38" y="152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2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4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30"/>
                  </a:lnTo>
                  <a:lnTo>
                    <a:pt x="48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6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3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21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5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3"/>
                  </a:lnTo>
                  <a:lnTo>
                    <a:pt x="52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4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7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5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1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7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71" y="113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3" y="115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79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7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5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3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2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5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3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2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90" y="96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4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2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6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90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4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6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6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4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4" y="82"/>
                  </a:lnTo>
                  <a:lnTo>
                    <a:pt x="86" y="82"/>
                  </a:lnTo>
                  <a:lnTo>
                    <a:pt x="86" y="82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80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7"/>
                  </a:lnTo>
                  <a:lnTo>
                    <a:pt x="86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7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3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9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6" y="69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6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90" y="65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92" y="67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2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4" y="69"/>
                  </a:lnTo>
                  <a:lnTo>
                    <a:pt x="96" y="69"/>
                  </a:lnTo>
                  <a:lnTo>
                    <a:pt x="96" y="69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6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98" y="69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0" y="65"/>
                  </a:lnTo>
                  <a:lnTo>
                    <a:pt x="102" y="65"/>
                  </a:lnTo>
                  <a:lnTo>
                    <a:pt x="102" y="65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61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113" y="59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9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7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3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50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8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6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1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3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5" y="40"/>
                  </a:lnTo>
                  <a:lnTo>
                    <a:pt x="117" y="40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7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19" y="38"/>
                  </a:lnTo>
                  <a:lnTo>
                    <a:pt x="121" y="38"/>
                  </a:lnTo>
                  <a:lnTo>
                    <a:pt x="121" y="38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1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5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6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0" y="40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8"/>
                  </a:lnTo>
                  <a:lnTo>
                    <a:pt x="132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29"/>
                  </a:lnTo>
                  <a:lnTo>
                    <a:pt x="134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9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30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8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3"/>
                  </a:lnTo>
                  <a:lnTo>
                    <a:pt x="125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21"/>
                  </a:lnTo>
                  <a:lnTo>
                    <a:pt x="127" y="19"/>
                  </a:lnTo>
                  <a:lnTo>
                    <a:pt x="127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1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3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6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38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9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0" y="11"/>
                  </a:lnTo>
                  <a:lnTo>
                    <a:pt x="142" y="11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2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4" y="9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11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50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3" y="2"/>
                  </a:lnTo>
                  <a:lnTo>
                    <a:pt x="155" y="2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7" y="2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57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3" y="7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3" y="7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3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7" y="9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9" y="11"/>
                  </a:lnTo>
                  <a:lnTo>
                    <a:pt x="169" y="11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5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11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6" y="7"/>
                  </a:lnTo>
                  <a:lnTo>
                    <a:pt x="178" y="7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80" y="9"/>
                  </a:lnTo>
                  <a:lnTo>
                    <a:pt x="180" y="9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0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2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1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8" y="17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6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9" y="21"/>
                  </a:lnTo>
                  <a:lnTo>
                    <a:pt x="199" y="21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8" y="23"/>
                  </a:lnTo>
                  <a:lnTo>
                    <a:pt x="198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199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201" y="25"/>
                  </a:lnTo>
                  <a:lnTo>
                    <a:pt x="199" y="25"/>
                  </a:lnTo>
                  <a:lnTo>
                    <a:pt x="199" y="25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199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7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3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9"/>
                  </a:lnTo>
                  <a:lnTo>
                    <a:pt x="205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7"/>
                  </a:lnTo>
                  <a:lnTo>
                    <a:pt x="207" y="25"/>
                  </a:lnTo>
                  <a:lnTo>
                    <a:pt x="207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5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1" y="25"/>
                  </a:lnTo>
                  <a:lnTo>
                    <a:pt x="213" y="25"/>
                  </a:lnTo>
                  <a:lnTo>
                    <a:pt x="213" y="25"/>
                  </a:lnTo>
                  <a:lnTo>
                    <a:pt x="213" y="27"/>
                  </a:lnTo>
                  <a:lnTo>
                    <a:pt x="213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7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3" y="23"/>
                  </a:lnTo>
                  <a:lnTo>
                    <a:pt x="224" y="23"/>
                  </a:lnTo>
                  <a:lnTo>
                    <a:pt x="224" y="21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4" y="23"/>
                  </a:lnTo>
                  <a:lnTo>
                    <a:pt x="226" y="23"/>
                  </a:lnTo>
                  <a:lnTo>
                    <a:pt x="226" y="23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5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28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0" y="23"/>
                  </a:lnTo>
                  <a:lnTo>
                    <a:pt x="232" y="2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30" y="21"/>
                  </a:lnTo>
                  <a:lnTo>
                    <a:pt x="230" y="21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0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9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2" y="17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4" y="15"/>
                  </a:lnTo>
                  <a:lnTo>
                    <a:pt x="234" y="15"/>
                  </a:lnTo>
                  <a:lnTo>
                    <a:pt x="234" y="17"/>
                  </a:lnTo>
                  <a:lnTo>
                    <a:pt x="234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7"/>
                  </a:lnTo>
                  <a:lnTo>
                    <a:pt x="236" y="19"/>
                  </a:lnTo>
                  <a:lnTo>
                    <a:pt x="236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38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0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1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2" y="23"/>
                  </a:lnTo>
                  <a:lnTo>
                    <a:pt x="244" y="23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46" y="25"/>
                  </a:lnTo>
                  <a:lnTo>
                    <a:pt x="246" y="25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7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49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1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7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29"/>
                  </a:lnTo>
                  <a:lnTo>
                    <a:pt x="253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5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0"/>
                  </a:lnTo>
                  <a:lnTo>
                    <a:pt x="257" y="32"/>
                  </a:lnTo>
                  <a:lnTo>
                    <a:pt x="259" y="32"/>
                  </a:lnTo>
                  <a:lnTo>
                    <a:pt x="259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2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4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6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5" y="38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0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2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7" y="44"/>
                  </a:lnTo>
                  <a:lnTo>
                    <a:pt x="259" y="44"/>
                  </a:lnTo>
                  <a:lnTo>
                    <a:pt x="259" y="44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6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48"/>
                  </a:lnTo>
                  <a:lnTo>
                    <a:pt x="259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1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3" y="52"/>
                  </a:lnTo>
                  <a:lnTo>
                    <a:pt x="263" y="50"/>
                  </a:lnTo>
                  <a:lnTo>
                    <a:pt x="263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5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69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2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0" y="54"/>
                  </a:lnTo>
                  <a:lnTo>
                    <a:pt x="272" y="54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2" y="55"/>
                  </a:lnTo>
                  <a:lnTo>
                    <a:pt x="274" y="55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4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6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78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5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0" y="57"/>
                  </a:lnTo>
                  <a:lnTo>
                    <a:pt x="282" y="57"/>
                  </a:lnTo>
                  <a:lnTo>
                    <a:pt x="282" y="59"/>
                  </a:lnTo>
                  <a:lnTo>
                    <a:pt x="282" y="59"/>
                  </a:lnTo>
                  <a:lnTo>
                    <a:pt x="282" y="59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3176" y="1990"/>
              <a:ext cx="492" cy="513"/>
            </a:xfrm>
            <a:custGeom>
              <a:avLst/>
              <a:gdLst>
                <a:gd name="T0" fmla="*/ 164 w 492"/>
                <a:gd name="T1" fmla="*/ 417 h 513"/>
                <a:gd name="T2" fmla="*/ 150 w 492"/>
                <a:gd name="T3" fmla="*/ 388 h 513"/>
                <a:gd name="T4" fmla="*/ 169 w 492"/>
                <a:gd name="T5" fmla="*/ 383 h 513"/>
                <a:gd name="T6" fmla="*/ 173 w 492"/>
                <a:gd name="T7" fmla="*/ 360 h 513"/>
                <a:gd name="T8" fmla="*/ 165 w 492"/>
                <a:gd name="T9" fmla="*/ 335 h 513"/>
                <a:gd name="T10" fmla="*/ 141 w 492"/>
                <a:gd name="T11" fmla="*/ 329 h 513"/>
                <a:gd name="T12" fmla="*/ 129 w 492"/>
                <a:gd name="T13" fmla="*/ 313 h 513"/>
                <a:gd name="T14" fmla="*/ 125 w 492"/>
                <a:gd name="T15" fmla="*/ 288 h 513"/>
                <a:gd name="T16" fmla="*/ 104 w 492"/>
                <a:gd name="T17" fmla="*/ 267 h 513"/>
                <a:gd name="T18" fmla="*/ 77 w 492"/>
                <a:gd name="T19" fmla="*/ 252 h 513"/>
                <a:gd name="T20" fmla="*/ 48 w 492"/>
                <a:gd name="T21" fmla="*/ 262 h 513"/>
                <a:gd name="T22" fmla="*/ 23 w 492"/>
                <a:gd name="T23" fmla="*/ 240 h 513"/>
                <a:gd name="T24" fmla="*/ 6 w 492"/>
                <a:gd name="T25" fmla="*/ 227 h 513"/>
                <a:gd name="T26" fmla="*/ 10 w 492"/>
                <a:gd name="T27" fmla="*/ 206 h 513"/>
                <a:gd name="T28" fmla="*/ 14 w 492"/>
                <a:gd name="T29" fmla="*/ 185 h 513"/>
                <a:gd name="T30" fmla="*/ 31 w 492"/>
                <a:gd name="T31" fmla="*/ 167 h 513"/>
                <a:gd name="T32" fmla="*/ 22 w 492"/>
                <a:gd name="T33" fmla="*/ 141 h 513"/>
                <a:gd name="T34" fmla="*/ 23 w 492"/>
                <a:gd name="T35" fmla="*/ 117 h 513"/>
                <a:gd name="T36" fmla="*/ 50 w 492"/>
                <a:gd name="T37" fmla="*/ 116 h 513"/>
                <a:gd name="T38" fmla="*/ 48 w 492"/>
                <a:gd name="T39" fmla="*/ 83 h 513"/>
                <a:gd name="T40" fmla="*/ 73 w 492"/>
                <a:gd name="T41" fmla="*/ 66 h 513"/>
                <a:gd name="T42" fmla="*/ 100 w 492"/>
                <a:gd name="T43" fmla="*/ 73 h 513"/>
                <a:gd name="T44" fmla="*/ 135 w 492"/>
                <a:gd name="T45" fmla="*/ 75 h 513"/>
                <a:gd name="T46" fmla="*/ 146 w 492"/>
                <a:gd name="T47" fmla="*/ 56 h 513"/>
                <a:gd name="T48" fmla="*/ 175 w 492"/>
                <a:gd name="T49" fmla="*/ 48 h 513"/>
                <a:gd name="T50" fmla="*/ 204 w 492"/>
                <a:gd name="T51" fmla="*/ 39 h 513"/>
                <a:gd name="T52" fmla="*/ 233 w 492"/>
                <a:gd name="T53" fmla="*/ 27 h 513"/>
                <a:gd name="T54" fmla="*/ 260 w 492"/>
                <a:gd name="T55" fmla="*/ 14 h 513"/>
                <a:gd name="T56" fmla="*/ 290 w 492"/>
                <a:gd name="T57" fmla="*/ 6 h 513"/>
                <a:gd name="T58" fmla="*/ 302 w 492"/>
                <a:gd name="T59" fmla="*/ 33 h 513"/>
                <a:gd name="T60" fmla="*/ 298 w 492"/>
                <a:gd name="T61" fmla="*/ 50 h 513"/>
                <a:gd name="T62" fmla="*/ 319 w 492"/>
                <a:gd name="T63" fmla="*/ 79 h 513"/>
                <a:gd name="T64" fmla="*/ 329 w 492"/>
                <a:gd name="T65" fmla="*/ 93 h 513"/>
                <a:gd name="T66" fmla="*/ 344 w 492"/>
                <a:gd name="T67" fmla="*/ 119 h 513"/>
                <a:gd name="T68" fmla="*/ 365 w 492"/>
                <a:gd name="T69" fmla="*/ 129 h 513"/>
                <a:gd name="T70" fmla="*/ 382 w 492"/>
                <a:gd name="T71" fmla="*/ 131 h 513"/>
                <a:gd name="T72" fmla="*/ 388 w 492"/>
                <a:gd name="T73" fmla="*/ 144 h 513"/>
                <a:gd name="T74" fmla="*/ 402 w 492"/>
                <a:gd name="T75" fmla="*/ 166 h 513"/>
                <a:gd name="T76" fmla="*/ 413 w 492"/>
                <a:gd name="T77" fmla="*/ 198 h 513"/>
                <a:gd name="T78" fmla="*/ 434 w 492"/>
                <a:gd name="T79" fmla="*/ 221 h 513"/>
                <a:gd name="T80" fmla="*/ 473 w 492"/>
                <a:gd name="T81" fmla="*/ 227 h 513"/>
                <a:gd name="T82" fmla="*/ 488 w 492"/>
                <a:gd name="T83" fmla="*/ 248 h 513"/>
                <a:gd name="T84" fmla="*/ 473 w 492"/>
                <a:gd name="T85" fmla="*/ 269 h 513"/>
                <a:gd name="T86" fmla="*/ 457 w 492"/>
                <a:gd name="T87" fmla="*/ 285 h 513"/>
                <a:gd name="T88" fmla="*/ 436 w 492"/>
                <a:gd name="T89" fmla="*/ 288 h 513"/>
                <a:gd name="T90" fmla="*/ 409 w 492"/>
                <a:gd name="T91" fmla="*/ 296 h 513"/>
                <a:gd name="T92" fmla="*/ 384 w 492"/>
                <a:gd name="T93" fmla="*/ 304 h 513"/>
                <a:gd name="T94" fmla="*/ 352 w 492"/>
                <a:gd name="T95" fmla="*/ 304 h 513"/>
                <a:gd name="T96" fmla="*/ 338 w 492"/>
                <a:gd name="T97" fmla="*/ 333 h 513"/>
                <a:gd name="T98" fmla="*/ 340 w 492"/>
                <a:gd name="T99" fmla="*/ 354 h 513"/>
                <a:gd name="T100" fmla="*/ 334 w 492"/>
                <a:gd name="T101" fmla="*/ 379 h 513"/>
                <a:gd name="T102" fmla="*/ 307 w 492"/>
                <a:gd name="T103" fmla="*/ 385 h 513"/>
                <a:gd name="T104" fmla="*/ 338 w 492"/>
                <a:gd name="T105" fmla="*/ 417 h 513"/>
                <a:gd name="T106" fmla="*/ 336 w 492"/>
                <a:gd name="T107" fmla="*/ 436 h 513"/>
                <a:gd name="T108" fmla="*/ 332 w 492"/>
                <a:gd name="T109" fmla="*/ 465 h 513"/>
                <a:gd name="T110" fmla="*/ 331 w 492"/>
                <a:gd name="T111" fmla="*/ 504 h 513"/>
                <a:gd name="T112" fmla="*/ 306 w 492"/>
                <a:gd name="T113" fmla="*/ 504 h 513"/>
                <a:gd name="T114" fmla="*/ 279 w 492"/>
                <a:gd name="T115" fmla="*/ 509 h 513"/>
                <a:gd name="T116" fmla="*/ 250 w 492"/>
                <a:gd name="T117" fmla="*/ 496 h 513"/>
                <a:gd name="T118" fmla="*/ 236 w 492"/>
                <a:gd name="T119" fmla="*/ 481 h 513"/>
                <a:gd name="T120" fmla="*/ 213 w 492"/>
                <a:gd name="T121" fmla="*/ 486 h 513"/>
                <a:gd name="T122" fmla="*/ 187 w 492"/>
                <a:gd name="T123" fmla="*/ 488 h 513"/>
                <a:gd name="T124" fmla="*/ 165 w 492"/>
                <a:gd name="T125" fmla="*/ 46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2" h="513">
                  <a:moveTo>
                    <a:pt x="154" y="450"/>
                  </a:moveTo>
                  <a:lnTo>
                    <a:pt x="152" y="450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8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6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4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2"/>
                  </a:lnTo>
                  <a:lnTo>
                    <a:pt x="152" y="440"/>
                  </a:lnTo>
                  <a:lnTo>
                    <a:pt x="152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40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8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4" y="436"/>
                  </a:lnTo>
                  <a:lnTo>
                    <a:pt x="156" y="436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6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58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4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0" y="433"/>
                  </a:lnTo>
                  <a:lnTo>
                    <a:pt x="162" y="433"/>
                  </a:lnTo>
                  <a:lnTo>
                    <a:pt x="162" y="433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31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9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7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3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21"/>
                  </a:lnTo>
                  <a:lnTo>
                    <a:pt x="165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9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7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64" y="415"/>
                  </a:lnTo>
                  <a:lnTo>
                    <a:pt x="164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2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60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5"/>
                  </a:lnTo>
                  <a:lnTo>
                    <a:pt x="156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3"/>
                  </a:lnTo>
                  <a:lnTo>
                    <a:pt x="154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11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9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8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6" y="406"/>
                  </a:lnTo>
                  <a:lnTo>
                    <a:pt x="158" y="406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8" y="404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6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52" y="402"/>
                  </a:lnTo>
                  <a:lnTo>
                    <a:pt x="152" y="402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400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8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2" y="396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4"/>
                  </a:lnTo>
                  <a:lnTo>
                    <a:pt x="150" y="394"/>
                  </a:lnTo>
                  <a:lnTo>
                    <a:pt x="152" y="394"/>
                  </a:lnTo>
                  <a:lnTo>
                    <a:pt x="152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2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90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50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8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8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6" y="386"/>
                  </a:lnTo>
                  <a:lnTo>
                    <a:pt x="148" y="386"/>
                  </a:lnTo>
                  <a:lnTo>
                    <a:pt x="148" y="386"/>
                  </a:lnTo>
                  <a:lnTo>
                    <a:pt x="148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5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6" y="383"/>
                  </a:lnTo>
                  <a:lnTo>
                    <a:pt x="148" y="383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48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0" y="381"/>
                  </a:lnTo>
                  <a:lnTo>
                    <a:pt x="152" y="381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2" y="379"/>
                  </a:lnTo>
                  <a:lnTo>
                    <a:pt x="154" y="379"/>
                  </a:lnTo>
                  <a:lnTo>
                    <a:pt x="154" y="379"/>
                  </a:lnTo>
                  <a:lnTo>
                    <a:pt x="152" y="379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2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4" y="377"/>
                  </a:lnTo>
                  <a:lnTo>
                    <a:pt x="156" y="377"/>
                  </a:lnTo>
                  <a:lnTo>
                    <a:pt x="156" y="375"/>
                  </a:lnTo>
                  <a:lnTo>
                    <a:pt x="156" y="375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6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7"/>
                  </a:lnTo>
                  <a:lnTo>
                    <a:pt x="158" y="379"/>
                  </a:lnTo>
                  <a:lnTo>
                    <a:pt x="158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9"/>
                  </a:lnTo>
                  <a:lnTo>
                    <a:pt x="160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7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79"/>
                  </a:lnTo>
                  <a:lnTo>
                    <a:pt x="162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4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5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1"/>
                  </a:lnTo>
                  <a:lnTo>
                    <a:pt x="167" y="383"/>
                  </a:lnTo>
                  <a:lnTo>
                    <a:pt x="167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69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1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3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5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3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7" y="381"/>
                  </a:lnTo>
                  <a:lnTo>
                    <a:pt x="179" y="381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79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9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7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5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3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71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9"/>
                  </a:lnTo>
                  <a:lnTo>
                    <a:pt x="181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9" y="367"/>
                  </a:lnTo>
                  <a:lnTo>
                    <a:pt x="177" y="367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7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5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3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5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3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1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60"/>
                  </a:lnTo>
                  <a:lnTo>
                    <a:pt x="173" y="358"/>
                  </a:lnTo>
                  <a:lnTo>
                    <a:pt x="173" y="358"/>
                  </a:lnTo>
                  <a:lnTo>
                    <a:pt x="171" y="358"/>
                  </a:lnTo>
                  <a:lnTo>
                    <a:pt x="171" y="358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6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4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71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9" y="352"/>
                  </a:lnTo>
                  <a:lnTo>
                    <a:pt x="167" y="352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7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69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1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3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5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8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6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4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3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2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71" y="338"/>
                  </a:lnTo>
                  <a:lnTo>
                    <a:pt x="171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8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9" y="336"/>
                  </a:lnTo>
                  <a:lnTo>
                    <a:pt x="167" y="336"/>
                  </a:lnTo>
                  <a:lnTo>
                    <a:pt x="167" y="336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7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5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4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2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60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5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3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31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8" y="329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54" y="327"/>
                  </a:lnTo>
                  <a:lnTo>
                    <a:pt x="154" y="327"/>
                  </a:lnTo>
                  <a:lnTo>
                    <a:pt x="154" y="325"/>
                  </a:lnTo>
                  <a:lnTo>
                    <a:pt x="154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2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50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8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7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6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2" y="325"/>
                  </a:lnTo>
                  <a:lnTo>
                    <a:pt x="142" y="325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4" y="327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5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44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9"/>
                  </a:lnTo>
                  <a:lnTo>
                    <a:pt x="142" y="327"/>
                  </a:lnTo>
                  <a:lnTo>
                    <a:pt x="142" y="327"/>
                  </a:lnTo>
                  <a:lnTo>
                    <a:pt x="142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41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9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29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7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3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31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9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7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3" y="325"/>
                  </a:lnTo>
                  <a:lnTo>
                    <a:pt x="131" y="325"/>
                  </a:lnTo>
                  <a:lnTo>
                    <a:pt x="131" y="325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31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9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7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7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29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1" y="321"/>
                  </a:lnTo>
                  <a:lnTo>
                    <a:pt x="133" y="321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3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31" y="317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5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9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2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7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3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5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3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10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1" y="308"/>
                  </a:lnTo>
                  <a:lnTo>
                    <a:pt x="123" y="308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5" y="306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5" y="304"/>
                  </a:lnTo>
                  <a:lnTo>
                    <a:pt x="127" y="304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2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300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7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8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6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4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2"/>
                  </a:lnTo>
                  <a:lnTo>
                    <a:pt x="129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90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7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5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3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88"/>
                  </a:lnTo>
                  <a:lnTo>
                    <a:pt x="121" y="290"/>
                  </a:lnTo>
                  <a:lnTo>
                    <a:pt x="121" y="290"/>
                  </a:lnTo>
                  <a:lnTo>
                    <a:pt x="121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8"/>
                  </a:lnTo>
                  <a:lnTo>
                    <a:pt x="119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7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7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5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6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4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2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5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10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8" y="283"/>
                  </a:lnTo>
                  <a:lnTo>
                    <a:pt x="106" y="283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81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9"/>
                  </a:lnTo>
                  <a:lnTo>
                    <a:pt x="106" y="277"/>
                  </a:lnTo>
                  <a:lnTo>
                    <a:pt x="106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7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2" y="275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3"/>
                  </a:lnTo>
                  <a:lnTo>
                    <a:pt x="102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71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9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7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106" y="265"/>
                  </a:lnTo>
                  <a:lnTo>
                    <a:pt x="106" y="265"/>
                  </a:lnTo>
                  <a:lnTo>
                    <a:pt x="104" y="265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4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2" y="263"/>
                  </a:lnTo>
                  <a:lnTo>
                    <a:pt x="100" y="263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2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8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6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4" y="260"/>
                  </a:lnTo>
                  <a:lnTo>
                    <a:pt x="93" y="260"/>
                  </a:lnTo>
                  <a:lnTo>
                    <a:pt x="93" y="260"/>
                  </a:lnTo>
                  <a:lnTo>
                    <a:pt x="93" y="258"/>
                  </a:lnTo>
                  <a:lnTo>
                    <a:pt x="93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8"/>
                  </a:lnTo>
                  <a:lnTo>
                    <a:pt x="91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6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9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4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7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5" y="252"/>
                  </a:lnTo>
                  <a:lnTo>
                    <a:pt x="83" y="252"/>
                  </a:lnTo>
                  <a:lnTo>
                    <a:pt x="83" y="252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3" y="250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81" y="248"/>
                  </a:lnTo>
                  <a:lnTo>
                    <a:pt x="81" y="248"/>
                  </a:lnTo>
                  <a:lnTo>
                    <a:pt x="81" y="250"/>
                  </a:lnTo>
                  <a:lnTo>
                    <a:pt x="81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0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9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7" y="254"/>
                  </a:lnTo>
                  <a:lnTo>
                    <a:pt x="77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4"/>
                  </a:lnTo>
                  <a:lnTo>
                    <a:pt x="79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7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6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5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8"/>
                  </a:lnTo>
                  <a:lnTo>
                    <a:pt x="73" y="256"/>
                  </a:lnTo>
                  <a:lnTo>
                    <a:pt x="73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6"/>
                  </a:lnTo>
                  <a:lnTo>
                    <a:pt x="71" y="254"/>
                  </a:lnTo>
                  <a:lnTo>
                    <a:pt x="71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70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58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6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4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2" y="260"/>
                  </a:lnTo>
                  <a:lnTo>
                    <a:pt x="60" y="260"/>
                  </a:lnTo>
                  <a:lnTo>
                    <a:pt x="60" y="260"/>
                  </a:lnTo>
                  <a:lnTo>
                    <a:pt x="60" y="258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6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6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4" y="260"/>
                  </a:lnTo>
                  <a:lnTo>
                    <a:pt x="52" y="260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50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2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8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6"/>
                  </a:lnTo>
                  <a:lnTo>
                    <a:pt x="46" y="254"/>
                  </a:lnTo>
                  <a:lnTo>
                    <a:pt x="46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5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3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7" y="254"/>
                  </a:lnTo>
                  <a:lnTo>
                    <a:pt x="37" y="254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2"/>
                  </a:lnTo>
                  <a:lnTo>
                    <a:pt x="35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1" y="250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8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6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4"/>
                  </a:lnTo>
                  <a:lnTo>
                    <a:pt x="27" y="242"/>
                  </a:lnTo>
                  <a:lnTo>
                    <a:pt x="27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2"/>
                  </a:lnTo>
                  <a:lnTo>
                    <a:pt x="25" y="240"/>
                  </a:lnTo>
                  <a:lnTo>
                    <a:pt x="23" y="240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2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3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2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4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20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8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2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4"/>
                  </a:lnTo>
                  <a:lnTo>
                    <a:pt x="14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10" y="240"/>
                  </a:lnTo>
                  <a:lnTo>
                    <a:pt x="8" y="240"/>
                  </a:lnTo>
                  <a:lnTo>
                    <a:pt x="8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40"/>
                  </a:lnTo>
                  <a:lnTo>
                    <a:pt x="10" y="239"/>
                  </a:lnTo>
                  <a:lnTo>
                    <a:pt x="10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8" y="237"/>
                  </a:lnTo>
                  <a:lnTo>
                    <a:pt x="6" y="237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4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5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31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4" y="227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4" y="225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4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6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8" y="219"/>
                  </a:lnTo>
                  <a:lnTo>
                    <a:pt x="10" y="219"/>
                  </a:lnTo>
                  <a:lnTo>
                    <a:pt x="10" y="219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2" y="215"/>
                  </a:lnTo>
                  <a:lnTo>
                    <a:pt x="14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4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2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10"/>
                  </a:lnTo>
                  <a:lnTo>
                    <a:pt x="16" y="208"/>
                  </a:lnTo>
                  <a:lnTo>
                    <a:pt x="16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6" y="208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6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4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0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12" y="204"/>
                  </a:lnTo>
                  <a:lnTo>
                    <a:pt x="12" y="206"/>
                  </a:lnTo>
                  <a:lnTo>
                    <a:pt x="12" y="206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4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2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200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10" y="198"/>
                  </a:lnTo>
                  <a:lnTo>
                    <a:pt x="10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6" y="196"/>
                  </a:lnTo>
                  <a:lnTo>
                    <a:pt x="18" y="196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18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0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4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2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20" y="190"/>
                  </a:lnTo>
                  <a:lnTo>
                    <a:pt x="20" y="190"/>
                  </a:lnTo>
                  <a:lnTo>
                    <a:pt x="22" y="190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2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9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20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7"/>
                  </a:lnTo>
                  <a:lnTo>
                    <a:pt x="18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6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5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3"/>
                  </a:lnTo>
                  <a:lnTo>
                    <a:pt x="14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6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9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7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0" y="175"/>
                  </a:lnTo>
                  <a:lnTo>
                    <a:pt x="22" y="175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2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2" y="173"/>
                  </a:lnTo>
                  <a:lnTo>
                    <a:pt x="22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71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7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6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5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4"/>
                  </a:lnTo>
                  <a:lnTo>
                    <a:pt x="27" y="166"/>
                  </a:lnTo>
                  <a:lnTo>
                    <a:pt x="27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6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29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7"/>
                  </a:lnTo>
                  <a:lnTo>
                    <a:pt x="33" y="166"/>
                  </a:lnTo>
                  <a:lnTo>
                    <a:pt x="33" y="167"/>
                  </a:lnTo>
                  <a:lnTo>
                    <a:pt x="31" y="167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6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2"/>
                  </a:lnTo>
                  <a:lnTo>
                    <a:pt x="31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3" y="158"/>
                  </a:lnTo>
                  <a:lnTo>
                    <a:pt x="33" y="160"/>
                  </a:lnTo>
                  <a:lnTo>
                    <a:pt x="33" y="160"/>
                  </a:lnTo>
                  <a:lnTo>
                    <a:pt x="31" y="160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9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8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2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41"/>
                  </a:lnTo>
                  <a:lnTo>
                    <a:pt x="23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5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7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29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3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5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3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9" y="131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5" y="123"/>
                  </a:lnTo>
                  <a:lnTo>
                    <a:pt x="23" y="123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21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9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3" y="117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5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6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4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7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1" y="110"/>
                  </a:lnTo>
                  <a:lnTo>
                    <a:pt x="43" y="110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3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5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2"/>
                  </a:lnTo>
                  <a:lnTo>
                    <a:pt x="46" y="114"/>
                  </a:lnTo>
                  <a:lnTo>
                    <a:pt x="46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48" y="114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6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4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50" y="108"/>
                  </a:lnTo>
                  <a:lnTo>
                    <a:pt x="50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100"/>
                  </a:lnTo>
                  <a:lnTo>
                    <a:pt x="52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0" y="91"/>
                  </a:lnTo>
                  <a:lnTo>
                    <a:pt x="50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91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5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2" y="83"/>
                  </a:lnTo>
                  <a:lnTo>
                    <a:pt x="54" y="83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9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0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2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66" y="73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6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5"/>
                  </a:lnTo>
                  <a:lnTo>
                    <a:pt x="70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5"/>
                  </a:lnTo>
                  <a:lnTo>
                    <a:pt x="73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0" y="71"/>
                  </a:lnTo>
                  <a:lnTo>
                    <a:pt x="70" y="69"/>
                  </a:lnTo>
                  <a:lnTo>
                    <a:pt x="70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9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1" y="68"/>
                  </a:lnTo>
                  <a:lnTo>
                    <a:pt x="73" y="68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75" y="66"/>
                  </a:lnTo>
                  <a:lnTo>
                    <a:pt x="75" y="66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5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4"/>
                  </a:lnTo>
                  <a:lnTo>
                    <a:pt x="77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79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2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4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6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1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5" y="71"/>
                  </a:lnTo>
                  <a:lnTo>
                    <a:pt x="87" y="71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89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1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3"/>
                  </a:lnTo>
                  <a:lnTo>
                    <a:pt x="94" y="73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4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6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98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0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3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2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6" y="71"/>
                  </a:lnTo>
                  <a:lnTo>
                    <a:pt x="108" y="71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3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7"/>
                  </a:lnTo>
                  <a:lnTo>
                    <a:pt x="110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5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6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7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3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5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7" y="77"/>
                  </a:lnTo>
                  <a:lnTo>
                    <a:pt x="127" y="77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29" y="75"/>
                  </a:lnTo>
                  <a:lnTo>
                    <a:pt x="129" y="77"/>
                  </a:lnTo>
                  <a:lnTo>
                    <a:pt x="129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1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3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5" y="75"/>
                  </a:lnTo>
                  <a:lnTo>
                    <a:pt x="137" y="75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7" y="73"/>
                  </a:lnTo>
                  <a:lnTo>
                    <a:pt x="139" y="73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5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1" y="79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1" y="77"/>
                  </a:lnTo>
                  <a:lnTo>
                    <a:pt x="142" y="77"/>
                  </a:lnTo>
                  <a:lnTo>
                    <a:pt x="142" y="77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5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2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3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39" y="71"/>
                  </a:lnTo>
                  <a:lnTo>
                    <a:pt x="141" y="71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9"/>
                  </a:lnTo>
                  <a:lnTo>
                    <a:pt x="141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8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6"/>
                  </a:lnTo>
                  <a:lnTo>
                    <a:pt x="141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2" y="62"/>
                  </a:lnTo>
                  <a:lnTo>
                    <a:pt x="144" y="62"/>
                  </a:lnTo>
                  <a:lnTo>
                    <a:pt x="142" y="62"/>
                  </a:lnTo>
                  <a:lnTo>
                    <a:pt x="142" y="60"/>
                  </a:lnTo>
                  <a:lnTo>
                    <a:pt x="142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60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8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6" y="56"/>
                  </a:lnTo>
                  <a:lnTo>
                    <a:pt x="148" y="56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48" y="54"/>
                  </a:lnTo>
                  <a:lnTo>
                    <a:pt x="150" y="54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0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4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6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6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8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60" y="56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0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8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2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4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4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5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3" y="52"/>
                  </a:lnTo>
                  <a:lnTo>
                    <a:pt x="175" y="52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50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5" y="48"/>
                  </a:lnTo>
                  <a:lnTo>
                    <a:pt x="177" y="48"/>
                  </a:lnTo>
                  <a:lnTo>
                    <a:pt x="177" y="48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6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7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3"/>
                  </a:lnTo>
                  <a:lnTo>
                    <a:pt x="177" y="41"/>
                  </a:lnTo>
                  <a:lnTo>
                    <a:pt x="179" y="41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3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3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41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5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7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88" y="39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0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2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4" y="41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3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198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41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0" y="37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4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7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5"/>
                  </a:lnTo>
                  <a:lnTo>
                    <a:pt x="206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3"/>
                  </a:lnTo>
                  <a:lnTo>
                    <a:pt x="204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6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208" y="29"/>
                  </a:lnTo>
                  <a:lnTo>
                    <a:pt x="210" y="29"/>
                  </a:lnTo>
                  <a:lnTo>
                    <a:pt x="210" y="29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0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2" y="31"/>
                  </a:lnTo>
                  <a:lnTo>
                    <a:pt x="213" y="31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3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5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7" y="29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19" y="31"/>
                  </a:lnTo>
                  <a:lnTo>
                    <a:pt x="221" y="31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1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3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3"/>
                  </a:lnTo>
                  <a:lnTo>
                    <a:pt x="225" y="31"/>
                  </a:lnTo>
                  <a:lnTo>
                    <a:pt x="225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7" y="31"/>
                  </a:lnTo>
                  <a:lnTo>
                    <a:pt x="229" y="31"/>
                  </a:lnTo>
                  <a:lnTo>
                    <a:pt x="229" y="31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29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9"/>
                  </a:lnTo>
                  <a:lnTo>
                    <a:pt x="231" y="27"/>
                  </a:lnTo>
                  <a:lnTo>
                    <a:pt x="231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7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5"/>
                  </a:lnTo>
                  <a:lnTo>
                    <a:pt x="233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5" y="23"/>
                  </a:lnTo>
                  <a:lnTo>
                    <a:pt x="236" y="23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6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1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38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0" y="20"/>
                  </a:lnTo>
                  <a:lnTo>
                    <a:pt x="242" y="20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2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4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6" y="16"/>
                  </a:lnTo>
                  <a:lnTo>
                    <a:pt x="248" y="16"/>
                  </a:lnTo>
                  <a:lnTo>
                    <a:pt x="248" y="16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48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4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50" y="18"/>
                  </a:lnTo>
                  <a:lnTo>
                    <a:pt x="250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8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6"/>
                  </a:lnTo>
                  <a:lnTo>
                    <a:pt x="252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4"/>
                  </a:lnTo>
                  <a:lnTo>
                    <a:pt x="254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58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6"/>
                  </a:lnTo>
                  <a:lnTo>
                    <a:pt x="260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1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3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5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4"/>
                  </a:lnTo>
                  <a:lnTo>
                    <a:pt x="267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2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8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6"/>
                  </a:lnTo>
                  <a:lnTo>
                    <a:pt x="269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1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4"/>
                  </a:lnTo>
                  <a:lnTo>
                    <a:pt x="275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7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79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1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3" y="2"/>
                  </a:lnTo>
                  <a:lnTo>
                    <a:pt x="284" y="2"/>
                  </a:lnTo>
                  <a:lnTo>
                    <a:pt x="284" y="2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2"/>
                  </a:lnTo>
                  <a:lnTo>
                    <a:pt x="288" y="4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4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6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8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0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2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4"/>
                  </a:lnTo>
                  <a:lnTo>
                    <a:pt x="294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2" y="16"/>
                  </a:lnTo>
                  <a:lnTo>
                    <a:pt x="294" y="16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0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6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1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298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3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5"/>
                  </a:lnTo>
                  <a:lnTo>
                    <a:pt x="300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8" y="27"/>
                  </a:lnTo>
                  <a:lnTo>
                    <a:pt x="296" y="27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29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1"/>
                  </a:lnTo>
                  <a:lnTo>
                    <a:pt x="296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298" y="33"/>
                  </a:lnTo>
                  <a:lnTo>
                    <a:pt x="300" y="33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0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1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2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6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5"/>
                  </a:lnTo>
                  <a:lnTo>
                    <a:pt x="307" y="37"/>
                  </a:lnTo>
                  <a:lnTo>
                    <a:pt x="307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7"/>
                  </a:lnTo>
                  <a:lnTo>
                    <a:pt x="306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4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5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0" y="37"/>
                  </a:lnTo>
                  <a:lnTo>
                    <a:pt x="300" y="37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300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296" y="35"/>
                  </a:lnTo>
                  <a:lnTo>
                    <a:pt x="296" y="35"/>
                  </a:lnTo>
                  <a:lnTo>
                    <a:pt x="298" y="35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7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39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6" y="43"/>
                  </a:lnTo>
                  <a:lnTo>
                    <a:pt x="296" y="41"/>
                  </a:lnTo>
                  <a:lnTo>
                    <a:pt x="296" y="41"/>
                  </a:lnTo>
                  <a:lnTo>
                    <a:pt x="298" y="41"/>
                  </a:lnTo>
                  <a:lnTo>
                    <a:pt x="298" y="41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4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8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4" y="46"/>
                  </a:lnTo>
                  <a:lnTo>
                    <a:pt x="294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6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6" y="48"/>
                  </a:lnTo>
                  <a:lnTo>
                    <a:pt x="298" y="48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0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2"/>
                  </a:lnTo>
                  <a:lnTo>
                    <a:pt x="298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4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0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2" y="56"/>
                  </a:lnTo>
                  <a:lnTo>
                    <a:pt x="300" y="56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0" y="58"/>
                  </a:lnTo>
                  <a:lnTo>
                    <a:pt x="302" y="58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0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2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2" y="64"/>
                  </a:lnTo>
                  <a:lnTo>
                    <a:pt x="304" y="64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6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8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69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1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4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3"/>
                  </a:lnTo>
                  <a:lnTo>
                    <a:pt x="306" y="75"/>
                  </a:lnTo>
                  <a:lnTo>
                    <a:pt x="306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5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7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09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1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3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5" y="77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7" y="75"/>
                  </a:lnTo>
                  <a:lnTo>
                    <a:pt x="317" y="75"/>
                  </a:lnTo>
                  <a:lnTo>
                    <a:pt x="317" y="77"/>
                  </a:lnTo>
                  <a:lnTo>
                    <a:pt x="317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7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79"/>
                  </a:lnTo>
                  <a:lnTo>
                    <a:pt x="319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1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1" y="83"/>
                  </a:lnTo>
                  <a:lnTo>
                    <a:pt x="323" y="83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3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5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7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29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7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5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1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2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5"/>
                  </a:lnTo>
                  <a:lnTo>
                    <a:pt x="334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7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89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89"/>
                  </a:lnTo>
                  <a:lnTo>
                    <a:pt x="334" y="89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4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2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31" y="91"/>
                  </a:lnTo>
                  <a:lnTo>
                    <a:pt x="329" y="91"/>
                  </a:lnTo>
                  <a:lnTo>
                    <a:pt x="329" y="91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3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9" y="94"/>
                  </a:lnTo>
                  <a:lnTo>
                    <a:pt x="327" y="94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6"/>
                  </a:lnTo>
                  <a:lnTo>
                    <a:pt x="327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98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29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1" y="100"/>
                  </a:lnTo>
                  <a:lnTo>
                    <a:pt x="332" y="100"/>
                  </a:lnTo>
                  <a:lnTo>
                    <a:pt x="332" y="100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2" y="102"/>
                  </a:lnTo>
                  <a:lnTo>
                    <a:pt x="334" y="102"/>
                  </a:lnTo>
                  <a:lnTo>
                    <a:pt x="334" y="104"/>
                  </a:lnTo>
                  <a:lnTo>
                    <a:pt x="334" y="104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4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6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2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38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0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2" y="104"/>
                  </a:lnTo>
                  <a:lnTo>
                    <a:pt x="344" y="104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6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08"/>
                  </a:lnTo>
                  <a:lnTo>
                    <a:pt x="344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0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6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2"/>
                  </a:lnTo>
                  <a:lnTo>
                    <a:pt x="348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46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4" y="116"/>
                  </a:lnTo>
                  <a:lnTo>
                    <a:pt x="342" y="116"/>
                  </a:lnTo>
                  <a:lnTo>
                    <a:pt x="342" y="116"/>
                  </a:lnTo>
                  <a:lnTo>
                    <a:pt x="342" y="117"/>
                  </a:lnTo>
                  <a:lnTo>
                    <a:pt x="342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7"/>
                  </a:lnTo>
                  <a:lnTo>
                    <a:pt x="344" y="119"/>
                  </a:lnTo>
                  <a:lnTo>
                    <a:pt x="344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6" y="119"/>
                  </a:lnTo>
                  <a:lnTo>
                    <a:pt x="344" y="119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1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3"/>
                  </a:lnTo>
                  <a:lnTo>
                    <a:pt x="344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5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6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50" y="123"/>
                  </a:lnTo>
                  <a:lnTo>
                    <a:pt x="348" y="123"/>
                  </a:lnTo>
                  <a:lnTo>
                    <a:pt x="348" y="123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5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48" y="127"/>
                  </a:lnTo>
                  <a:lnTo>
                    <a:pt x="350" y="127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0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29"/>
                  </a:lnTo>
                  <a:lnTo>
                    <a:pt x="352" y="131"/>
                  </a:lnTo>
                  <a:lnTo>
                    <a:pt x="352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4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31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9"/>
                  </a:lnTo>
                  <a:lnTo>
                    <a:pt x="355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7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7" y="129"/>
                  </a:lnTo>
                  <a:lnTo>
                    <a:pt x="359" y="129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59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31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1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31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3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9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5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7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69" y="127"/>
                  </a:lnTo>
                  <a:lnTo>
                    <a:pt x="371" y="127"/>
                  </a:lnTo>
                  <a:lnTo>
                    <a:pt x="371" y="129"/>
                  </a:lnTo>
                  <a:lnTo>
                    <a:pt x="371" y="129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7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5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71" y="123"/>
                  </a:lnTo>
                  <a:lnTo>
                    <a:pt x="369" y="123"/>
                  </a:lnTo>
                  <a:lnTo>
                    <a:pt x="369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1" y="121"/>
                  </a:lnTo>
                  <a:lnTo>
                    <a:pt x="373" y="121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3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5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3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78" y="121"/>
                  </a:lnTo>
                  <a:lnTo>
                    <a:pt x="380" y="121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3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5"/>
                  </a:lnTo>
                  <a:lnTo>
                    <a:pt x="380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7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78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9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0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7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29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2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1"/>
                  </a:lnTo>
                  <a:lnTo>
                    <a:pt x="380" y="133"/>
                  </a:lnTo>
                  <a:lnTo>
                    <a:pt x="380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3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31"/>
                  </a:lnTo>
                  <a:lnTo>
                    <a:pt x="378" y="129"/>
                  </a:lnTo>
                  <a:lnTo>
                    <a:pt x="377" y="129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7" y="131"/>
                  </a:lnTo>
                  <a:lnTo>
                    <a:pt x="375" y="131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5" y="133"/>
                  </a:lnTo>
                  <a:lnTo>
                    <a:pt x="377" y="133"/>
                  </a:lnTo>
                  <a:lnTo>
                    <a:pt x="377" y="133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5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7" y="137"/>
                  </a:lnTo>
                  <a:lnTo>
                    <a:pt x="378" y="137"/>
                  </a:lnTo>
                  <a:lnTo>
                    <a:pt x="378" y="137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39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78" y="141"/>
                  </a:lnTo>
                  <a:lnTo>
                    <a:pt x="380" y="141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0" y="144"/>
                  </a:lnTo>
                  <a:lnTo>
                    <a:pt x="380" y="142"/>
                  </a:lnTo>
                  <a:lnTo>
                    <a:pt x="380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2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4" y="142"/>
                  </a:lnTo>
                  <a:lnTo>
                    <a:pt x="386" y="142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4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6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8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6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88" y="142"/>
                  </a:lnTo>
                  <a:lnTo>
                    <a:pt x="388" y="144"/>
                  </a:lnTo>
                  <a:lnTo>
                    <a:pt x="390" y="144"/>
                  </a:lnTo>
                  <a:lnTo>
                    <a:pt x="390" y="144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0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4" y="142"/>
                  </a:lnTo>
                  <a:lnTo>
                    <a:pt x="394" y="142"/>
                  </a:lnTo>
                  <a:lnTo>
                    <a:pt x="394" y="141"/>
                  </a:lnTo>
                  <a:lnTo>
                    <a:pt x="394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39"/>
                  </a:lnTo>
                  <a:lnTo>
                    <a:pt x="392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4" y="139"/>
                  </a:lnTo>
                  <a:lnTo>
                    <a:pt x="396" y="139"/>
                  </a:lnTo>
                  <a:lnTo>
                    <a:pt x="396" y="139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6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398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0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1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2"/>
                  </a:lnTo>
                  <a:lnTo>
                    <a:pt x="402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6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48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0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2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4"/>
                  </a:lnTo>
                  <a:lnTo>
                    <a:pt x="402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6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58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0" y="160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2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4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6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2" y="167"/>
                  </a:lnTo>
                  <a:lnTo>
                    <a:pt x="403" y="167"/>
                  </a:lnTo>
                  <a:lnTo>
                    <a:pt x="403" y="167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3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69"/>
                  </a:lnTo>
                  <a:lnTo>
                    <a:pt x="405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3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1"/>
                  </a:lnTo>
                  <a:lnTo>
                    <a:pt x="402" y="173"/>
                  </a:lnTo>
                  <a:lnTo>
                    <a:pt x="403" y="173"/>
                  </a:lnTo>
                  <a:lnTo>
                    <a:pt x="403" y="173"/>
                  </a:lnTo>
                  <a:lnTo>
                    <a:pt x="403" y="175"/>
                  </a:lnTo>
                  <a:lnTo>
                    <a:pt x="402" y="175"/>
                  </a:lnTo>
                  <a:lnTo>
                    <a:pt x="402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5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400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7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398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79"/>
                  </a:lnTo>
                  <a:lnTo>
                    <a:pt x="400" y="181"/>
                  </a:lnTo>
                  <a:lnTo>
                    <a:pt x="400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2" y="181"/>
                  </a:lnTo>
                  <a:lnTo>
                    <a:pt x="403" y="181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3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7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7" y="189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0"/>
                  </a:lnTo>
                  <a:lnTo>
                    <a:pt x="409" y="192"/>
                  </a:lnTo>
                  <a:lnTo>
                    <a:pt x="409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2"/>
                  </a:lnTo>
                  <a:lnTo>
                    <a:pt x="411" y="194"/>
                  </a:lnTo>
                  <a:lnTo>
                    <a:pt x="411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4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6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198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3" y="200"/>
                  </a:lnTo>
                  <a:lnTo>
                    <a:pt x="411" y="200"/>
                  </a:lnTo>
                  <a:lnTo>
                    <a:pt x="411" y="200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4"/>
                  </a:lnTo>
                  <a:lnTo>
                    <a:pt x="411" y="204"/>
                  </a:lnTo>
                  <a:lnTo>
                    <a:pt x="413" y="204"/>
                  </a:lnTo>
                  <a:lnTo>
                    <a:pt x="413" y="204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3" y="206"/>
                  </a:lnTo>
                  <a:lnTo>
                    <a:pt x="415" y="208"/>
                  </a:lnTo>
                  <a:lnTo>
                    <a:pt x="413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8"/>
                  </a:lnTo>
                  <a:lnTo>
                    <a:pt x="415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6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08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0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2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4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7" y="215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7"/>
                  </a:lnTo>
                  <a:lnTo>
                    <a:pt x="419" y="219"/>
                  </a:lnTo>
                  <a:lnTo>
                    <a:pt x="419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19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1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3" y="221"/>
                  </a:lnTo>
                  <a:lnTo>
                    <a:pt x="425" y="221"/>
                  </a:lnTo>
                  <a:lnTo>
                    <a:pt x="425" y="219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5" y="221"/>
                  </a:lnTo>
                  <a:lnTo>
                    <a:pt x="426" y="223"/>
                  </a:lnTo>
                  <a:lnTo>
                    <a:pt x="426" y="223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6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28" y="221"/>
                  </a:lnTo>
                  <a:lnTo>
                    <a:pt x="430" y="221"/>
                  </a:lnTo>
                  <a:lnTo>
                    <a:pt x="430" y="223"/>
                  </a:lnTo>
                  <a:lnTo>
                    <a:pt x="430" y="223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0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1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2" y="223"/>
                  </a:lnTo>
                  <a:lnTo>
                    <a:pt x="434" y="223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4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6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1"/>
                  </a:lnTo>
                  <a:lnTo>
                    <a:pt x="438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3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5"/>
                  </a:lnTo>
                  <a:lnTo>
                    <a:pt x="440" y="227"/>
                  </a:lnTo>
                  <a:lnTo>
                    <a:pt x="440" y="227"/>
                  </a:lnTo>
                  <a:lnTo>
                    <a:pt x="442" y="227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5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2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4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3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6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8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1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5"/>
                  </a:lnTo>
                  <a:lnTo>
                    <a:pt x="453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5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7"/>
                  </a:lnTo>
                  <a:lnTo>
                    <a:pt x="457" y="225"/>
                  </a:lnTo>
                  <a:lnTo>
                    <a:pt x="457" y="225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7"/>
                  </a:lnTo>
                  <a:lnTo>
                    <a:pt x="459" y="225"/>
                  </a:lnTo>
                  <a:lnTo>
                    <a:pt x="459" y="225"/>
                  </a:lnTo>
                  <a:lnTo>
                    <a:pt x="461" y="225"/>
                  </a:lnTo>
                  <a:lnTo>
                    <a:pt x="461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5"/>
                  </a:lnTo>
                  <a:lnTo>
                    <a:pt x="463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5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7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3"/>
                  </a:lnTo>
                  <a:lnTo>
                    <a:pt x="469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5"/>
                  </a:lnTo>
                  <a:lnTo>
                    <a:pt x="471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7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29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4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6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78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1"/>
                  </a:lnTo>
                  <a:lnTo>
                    <a:pt x="480" y="233"/>
                  </a:lnTo>
                  <a:lnTo>
                    <a:pt x="480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3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5"/>
                  </a:lnTo>
                  <a:lnTo>
                    <a:pt x="482" y="237"/>
                  </a:lnTo>
                  <a:lnTo>
                    <a:pt x="482" y="237"/>
                  </a:lnTo>
                  <a:lnTo>
                    <a:pt x="484" y="237"/>
                  </a:lnTo>
                  <a:lnTo>
                    <a:pt x="484" y="237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39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2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6" y="240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88" y="239"/>
                  </a:lnTo>
                  <a:lnTo>
                    <a:pt x="490" y="239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0" y="237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39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0"/>
                  </a:lnTo>
                  <a:lnTo>
                    <a:pt x="492" y="242"/>
                  </a:lnTo>
                  <a:lnTo>
                    <a:pt x="492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2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4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90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6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48"/>
                  </a:lnTo>
                  <a:lnTo>
                    <a:pt x="488" y="250"/>
                  </a:lnTo>
                  <a:lnTo>
                    <a:pt x="488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6" y="250"/>
                  </a:lnTo>
                  <a:lnTo>
                    <a:pt x="484" y="250"/>
                  </a:lnTo>
                  <a:lnTo>
                    <a:pt x="484" y="250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4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2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2" y="254"/>
                  </a:lnTo>
                  <a:lnTo>
                    <a:pt x="480" y="254"/>
                  </a:lnTo>
                  <a:lnTo>
                    <a:pt x="480" y="254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6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58"/>
                  </a:lnTo>
                  <a:lnTo>
                    <a:pt x="480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0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2" y="262"/>
                  </a:lnTo>
                  <a:lnTo>
                    <a:pt x="484" y="262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6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4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2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80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8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6" y="263"/>
                  </a:lnTo>
                  <a:lnTo>
                    <a:pt x="474" y="263"/>
                  </a:lnTo>
                  <a:lnTo>
                    <a:pt x="474" y="263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5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6" y="267"/>
                  </a:lnTo>
                  <a:lnTo>
                    <a:pt x="476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7"/>
                  </a:lnTo>
                  <a:lnTo>
                    <a:pt x="474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3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69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71" y="271"/>
                  </a:lnTo>
                  <a:lnTo>
                    <a:pt x="469" y="271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69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3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1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5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4" y="277"/>
                  </a:lnTo>
                  <a:lnTo>
                    <a:pt x="473" y="277"/>
                  </a:lnTo>
                  <a:lnTo>
                    <a:pt x="473" y="277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3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71" y="279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9" y="277"/>
                  </a:lnTo>
                  <a:lnTo>
                    <a:pt x="469" y="277"/>
                  </a:lnTo>
                  <a:lnTo>
                    <a:pt x="469" y="279"/>
                  </a:lnTo>
                  <a:lnTo>
                    <a:pt x="469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7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79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1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3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5" y="285"/>
                  </a:lnTo>
                  <a:lnTo>
                    <a:pt x="467" y="285"/>
                  </a:lnTo>
                  <a:lnTo>
                    <a:pt x="467" y="285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7"/>
                  </a:lnTo>
                  <a:lnTo>
                    <a:pt x="467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5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3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61" y="288"/>
                  </a:lnTo>
                  <a:lnTo>
                    <a:pt x="459" y="288"/>
                  </a:lnTo>
                  <a:lnTo>
                    <a:pt x="459" y="288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9" y="287"/>
                  </a:lnTo>
                  <a:lnTo>
                    <a:pt x="457" y="287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7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5" y="285"/>
                  </a:lnTo>
                  <a:lnTo>
                    <a:pt x="453" y="285"/>
                  </a:lnTo>
                  <a:lnTo>
                    <a:pt x="453" y="285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3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7"/>
                  </a:lnTo>
                  <a:lnTo>
                    <a:pt x="449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5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8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6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4" y="283"/>
                  </a:lnTo>
                  <a:lnTo>
                    <a:pt x="442" y="283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2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81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40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79"/>
                  </a:lnTo>
                  <a:lnTo>
                    <a:pt x="438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1"/>
                  </a:lnTo>
                  <a:lnTo>
                    <a:pt x="436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3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4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5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7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88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0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2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4"/>
                  </a:lnTo>
                  <a:lnTo>
                    <a:pt x="436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4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6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2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30" y="298"/>
                  </a:lnTo>
                  <a:lnTo>
                    <a:pt x="428" y="298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8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6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5" y="296"/>
                  </a:lnTo>
                  <a:lnTo>
                    <a:pt x="423" y="296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3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21" y="294"/>
                  </a:lnTo>
                  <a:lnTo>
                    <a:pt x="419" y="294"/>
                  </a:lnTo>
                  <a:lnTo>
                    <a:pt x="419" y="294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9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2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7" y="290"/>
                  </a:lnTo>
                  <a:lnTo>
                    <a:pt x="415" y="290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5" y="288"/>
                  </a:lnTo>
                  <a:lnTo>
                    <a:pt x="413" y="288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3" y="290"/>
                  </a:lnTo>
                  <a:lnTo>
                    <a:pt x="411" y="290"/>
                  </a:lnTo>
                  <a:lnTo>
                    <a:pt x="411" y="290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2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4"/>
                  </a:lnTo>
                  <a:lnTo>
                    <a:pt x="411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6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9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298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7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0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5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3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2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2"/>
                  </a:lnTo>
                  <a:lnTo>
                    <a:pt x="400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8" y="304"/>
                  </a:lnTo>
                  <a:lnTo>
                    <a:pt x="396" y="304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6" y="306"/>
                  </a:lnTo>
                  <a:lnTo>
                    <a:pt x="394" y="306"/>
                  </a:lnTo>
                  <a:lnTo>
                    <a:pt x="394" y="306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4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4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2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300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8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6"/>
                  </a:lnTo>
                  <a:lnTo>
                    <a:pt x="392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90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298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0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8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2"/>
                  </a:lnTo>
                  <a:lnTo>
                    <a:pt x="386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4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2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4"/>
                  </a:lnTo>
                  <a:lnTo>
                    <a:pt x="380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8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7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2"/>
                  </a:lnTo>
                  <a:lnTo>
                    <a:pt x="375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3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0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2"/>
                  </a:lnTo>
                  <a:lnTo>
                    <a:pt x="371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4"/>
                  </a:lnTo>
                  <a:lnTo>
                    <a:pt x="369" y="306"/>
                  </a:lnTo>
                  <a:lnTo>
                    <a:pt x="369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7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3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6"/>
                  </a:lnTo>
                  <a:lnTo>
                    <a:pt x="361" y="304"/>
                  </a:lnTo>
                  <a:lnTo>
                    <a:pt x="361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4"/>
                  </a:lnTo>
                  <a:lnTo>
                    <a:pt x="359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7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2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5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4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4"/>
                  </a:lnTo>
                  <a:lnTo>
                    <a:pt x="352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6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50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8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08"/>
                  </a:lnTo>
                  <a:lnTo>
                    <a:pt x="344" y="310"/>
                  </a:lnTo>
                  <a:lnTo>
                    <a:pt x="344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0"/>
                  </a:lnTo>
                  <a:lnTo>
                    <a:pt x="342" y="312"/>
                  </a:lnTo>
                  <a:lnTo>
                    <a:pt x="342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40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2"/>
                  </a:lnTo>
                  <a:lnTo>
                    <a:pt x="338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3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5"/>
                  </a:lnTo>
                  <a:lnTo>
                    <a:pt x="336" y="317"/>
                  </a:lnTo>
                  <a:lnTo>
                    <a:pt x="336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7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4" y="319"/>
                  </a:lnTo>
                  <a:lnTo>
                    <a:pt x="336" y="319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6" y="321"/>
                  </a:lnTo>
                  <a:lnTo>
                    <a:pt x="338" y="321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3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5"/>
                  </a:lnTo>
                  <a:lnTo>
                    <a:pt x="338" y="327"/>
                  </a:lnTo>
                  <a:lnTo>
                    <a:pt x="338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7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0" y="329"/>
                  </a:lnTo>
                  <a:lnTo>
                    <a:pt x="342" y="329"/>
                  </a:lnTo>
                  <a:lnTo>
                    <a:pt x="342" y="331"/>
                  </a:lnTo>
                  <a:lnTo>
                    <a:pt x="342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40" y="331"/>
                  </a:lnTo>
                  <a:lnTo>
                    <a:pt x="338" y="331"/>
                  </a:lnTo>
                  <a:lnTo>
                    <a:pt x="338" y="331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40" y="333"/>
                  </a:lnTo>
                  <a:lnTo>
                    <a:pt x="338" y="333"/>
                  </a:lnTo>
                  <a:lnTo>
                    <a:pt x="338" y="333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5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8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6" y="336"/>
                  </a:lnTo>
                  <a:lnTo>
                    <a:pt x="334" y="336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4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38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2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0"/>
                  </a:lnTo>
                  <a:lnTo>
                    <a:pt x="334" y="342"/>
                  </a:lnTo>
                  <a:lnTo>
                    <a:pt x="334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6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40" y="342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0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2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0"/>
                  </a:lnTo>
                  <a:lnTo>
                    <a:pt x="344" y="342"/>
                  </a:lnTo>
                  <a:lnTo>
                    <a:pt x="344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2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4"/>
                  </a:lnTo>
                  <a:lnTo>
                    <a:pt x="346" y="346"/>
                  </a:lnTo>
                  <a:lnTo>
                    <a:pt x="346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6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48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8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0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6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4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2" y="352"/>
                  </a:lnTo>
                  <a:lnTo>
                    <a:pt x="340" y="352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40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8" y="354"/>
                  </a:lnTo>
                  <a:lnTo>
                    <a:pt x="336" y="354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6" y="356"/>
                  </a:lnTo>
                  <a:lnTo>
                    <a:pt x="334" y="356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4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58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0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2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4" y="361"/>
                  </a:lnTo>
                  <a:lnTo>
                    <a:pt x="336" y="361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6" y="363"/>
                  </a:lnTo>
                  <a:lnTo>
                    <a:pt x="338" y="363"/>
                  </a:lnTo>
                  <a:lnTo>
                    <a:pt x="338" y="363"/>
                  </a:lnTo>
                  <a:lnTo>
                    <a:pt x="338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6" y="365"/>
                  </a:lnTo>
                  <a:lnTo>
                    <a:pt x="338" y="365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38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0" y="367"/>
                  </a:lnTo>
                  <a:lnTo>
                    <a:pt x="342" y="367"/>
                  </a:lnTo>
                  <a:lnTo>
                    <a:pt x="342" y="367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2" y="369"/>
                  </a:lnTo>
                  <a:lnTo>
                    <a:pt x="340" y="369"/>
                  </a:lnTo>
                  <a:lnTo>
                    <a:pt x="340" y="369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40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1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3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8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6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5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7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4" y="379"/>
                  </a:lnTo>
                  <a:lnTo>
                    <a:pt x="332" y="379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2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31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9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1"/>
                  </a:lnTo>
                  <a:lnTo>
                    <a:pt x="327" y="383"/>
                  </a:lnTo>
                  <a:lnTo>
                    <a:pt x="327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5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3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5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6"/>
                  </a:lnTo>
                  <a:lnTo>
                    <a:pt x="323" y="388"/>
                  </a:lnTo>
                  <a:lnTo>
                    <a:pt x="323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21" y="388"/>
                  </a:lnTo>
                  <a:lnTo>
                    <a:pt x="319" y="388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6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5"/>
                  </a:lnTo>
                  <a:lnTo>
                    <a:pt x="319" y="383"/>
                  </a:lnTo>
                  <a:lnTo>
                    <a:pt x="319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7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5" y="383"/>
                  </a:lnTo>
                  <a:lnTo>
                    <a:pt x="313" y="383"/>
                  </a:lnTo>
                  <a:lnTo>
                    <a:pt x="313" y="383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3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11" y="381"/>
                  </a:lnTo>
                  <a:lnTo>
                    <a:pt x="309" y="381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9" y="379"/>
                  </a:lnTo>
                  <a:lnTo>
                    <a:pt x="307" y="379"/>
                  </a:lnTo>
                  <a:lnTo>
                    <a:pt x="307" y="379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1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3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5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7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6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6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7" y="388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2"/>
                  </a:lnTo>
                  <a:lnTo>
                    <a:pt x="309" y="394"/>
                  </a:lnTo>
                  <a:lnTo>
                    <a:pt x="311" y="394"/>
                  </a:lnTo>
                  <a:lnTo>
                    <a:pt x="311" y="394"/>
                  </a:lnTo>
                  <a:lnTo>
                    <a:pt x="311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3" y="396"/>
                  </a:lnTo>
                  <a:lnTo>
                    <a:pt x="315" y="396"/>
                  </a:lnTo>
                  <a:lnTo>
                    <a:pt x="315" y="396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5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7" y="398"/>
                  </a:lnTo>
                  <a:lnTo>
                    <a:pt x="319" y="398"/>
                  </a:lnTo>
                  <a:lnTo>
                    <a:pt x="319" y="398"/>
                  </a:lnTo>
                  <a:lnTo>
                    <a:pt x="321" y="398"/>
                  </a:lnTo>
                  <a:lnTo>
                    <a:pt x="321" y="398"/>
                  </a:lnTo>
                  <a:lnTo>
                    <a:pt x="321" y="400"/>
                  </a:lnTo>
                  <a:lnTo>
                    <a:pt x="321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3" y="400"/>
                  </a:lnTo>
                  <a:lnTo>
                    <a:pt x="325" y="400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5" y="398"/>
                  </a:lnTo>
                  <a:lnTo>
                    <a:pt x="327" y="398"/>
                  </a:lnTo>
                  <a:lnTo>
                    <a:pt x="327" y="398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29" y="396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1" y="398"/>
                  </a:lnTo>
                  <a:lnTo>
                    <a:pt x="332" y="398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0"/>
                  </a:lnTo>
                  <a:lnTo>
                    <a:pt x="332" y="402"/>
                  </a:lnTo>
                  <a:lnTo>
                    <a:pt x="332" y="402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4"/>
                  </a:lnTo>
                  <a:lnTo>
                    <a:pt x="334" y="406"/>
                  </a:lnTo>
                  <a:lnTo>
                    <a:pt x="334" y="406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8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09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1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3"/>
                  </a:lnTo>
                  <a:lnTo>
                    <a:pt x="336" y="415"/>
                  </a:lnTo>
                  <a:lnTo>
                    <a:pt x="336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38" y="415"/>
                  </a:lnTo>
                  <a:lnTo>
                    <a:pt x="340" y="415"/>
                  </a:lnTo>
                  <a:lnTo>
                    <a:pt x="338" y="417"/>
                  </a:lnTo>
                  <a:lnTo>
                    <a:pt x="340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7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19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8" y="421"/>
                  </a:lnTo>
                  <a:lnTo>
                    <a:pt x="336" y="421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3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5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6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4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7"/>
                  </a:lnTo>
                  <a:lnTo>
                    <a:pt x="332" y="425"/>
                  </a:lnTo>
                  <a:lnTo>
                    <a:pt x="332" y="425"/>
                  </a:lnTo>
                  <a:lnTo>
                    <a:pt x="332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31" y="427"/>
                  </a:lnTo>
                  <a:lnTo>
                    <a:pt x="329" y="427"/>
                  </a:lnTo>
                  <a:lnTo>
                    <a:pt x="329" y="427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9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29"/>
                  </a:lnTo>
                  <a:lnTo>
                    <a:pt x="327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1"/>
                  </a:lnTo>
                  <a:lnTo>
                    <a:pt x="325" y="433"/>
                  </a:lnTo>
                  <a:lnTo>
                    <a:pt x="325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3"/>
                  </a:lnTo>
                  <a:lnTo>
                    <a:pt x="327" y="434"/>
                  </a:lnTo>
                  <a:lnTo>
                    <a:pt x="327" y="434"/>
                  </a:lnTo>
                  <a:lnTo>
                    <a:pt x="327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3"/>
                  </a:lnTo>
                  <a:lnTo>
                    <a:pt x="329" y="434"/>
                  </a:lnTo>
                  <a:lnTo>
                    <a:pt x="329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1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2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4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6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38"/>
                  </a:lnTo>
                  <a:lnTo>
                    <a:pt x="336" y="440"/>
                  </a:lnTo>
                  <a:lnTo>
                    <a:pt x="336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0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8" y="442"/>
                  </a:lnTo>
                  <a:lnTo>
                    <a:pt x="336" y="442"/>
                  </a:lnTo>
                  <a:lnTo>
                    <a:pt x="336" y="440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6" y="442"/>
                  </a:lnTo>
                  <a:lnTo>
                    <a:pt x="334" y="442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4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6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48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0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4" y="452"/>
                  </a:lnTo>
                  <a:lnTo>
                    <a:pt x="332" y="452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4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1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6"/>
                  </a:lnTo>
                  <a:lnTo>
                    <a:pt x="332" y="454"/>
                  </a:lnTo>
                  <a:lnTo>
                    <a:pt x="332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4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4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6"/>
                  </a:lnTo>
                  <a:lnTo>
                    <a:pt x="336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8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59"/>
                  </a:lnTo>
                  <a:lnTo>
                    <a:pt x="334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1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3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2" y="465"/>
                  </a:lnTo>
                  <a:lnTo>
                    <a:pt x="334" y="465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7"/>
                  </a:lnTo>
                  <a:lnTo>
                    <a:pt x="334" y="469"/>
                  </a:lnTo>
                  <a:lnTo>
                    <a:pt x="334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69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2" y="471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3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5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7"/>
                  </a:lnTo>
                  <a:lnTo>
                    <a:pt x="331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79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2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1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2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4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4" y="486"/>
                  </a:lnTo>
                  <a:lnTo>
                    <a:pt x="332" y="486"/>
                  </a:lnTo>
                  <a:lnTo>
                    <a:pt x="332" y="486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88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0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2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4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6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498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2" y="500"/>
                  </a:lnTo>
                  <a:lnTo>
                    <a:pt x="334" y="500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4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2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1" y="502"/>
                  </a:lnTo>
                  <a:lnTo>
                    <a:pt x="332" y="502"/>
                  </a:lnTo>
                  <a:lnTo>
                    <a:pt x="332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4"/>
                  </a:lnTo>
                  <a:lnTo>
                    <a:pt x="331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6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9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7"/>
                  </a:lnTo>
                  <a:lnTo>
                    <a:pt x="327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5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6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3" y="507"/>
                  </a:lnTo>
                  <a:lnTo>
                    <a:pt x="321" y="507"/>
                  </a:lnTo>
                  <a:lnTo>
                    <a:pt x="321" y="507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21" y="506"/>
                  </a:lnTo>
                  <a:lnTo>
                    <a:pt x="319" y="506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4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9" y="502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7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0"/>
                  </a:lnTo>
                  <a:lnTo>
                    <a:pt x="315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2"/>
                  </a:lnTo>
                  <a:lnTo>
                    <a:pt x="313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11" y="500"/>
                  </a:lnTo>
                  <a:lnTo>
                    <a:pt x="309" y="500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2"/>
                  </a:lnTo>
                  <a:lnTo>
                    <a:pt x="311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4"/>
                  </a:lnTo>
                  <a:lnTo>
                    <a:pt x="309" y="502"/>
                  </a:lnTo>
                  <a:lnTo>
                    <a:pt x="309" y="502"/>
                  </a:lnTo>
                  <a:lnTo>
                    <a:pt x="307" y="502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7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6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4" y="504"/>
                  </a:lnTo>
                  <a:lnTo>
                    <a:pt x="302" y="504"/>
                  </a:lnTo>
                  <a:lnTo>
                    <a:pt x="302" y="504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2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6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300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8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4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6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6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7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9"/>
                  </a:lnTo>
                  <a:lnTo>
                    <a:pt x="296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4" y="507"/>
                  </a:lnTo>
                  <a:lnTo>
                    <a:pt x="292" y="507"/>
                  </a:lnTo>
                  <a:lnTo>
                    <a:pt x="292" y="507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2" y="509"/>
                  </a:lnTo>
                  <a:lnTo>
                    <a:pt x="294" y="509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4" y="511"/>
                  </a:lnTo>
                  <a:lnTo>
                    <a:pt x="292" y="511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2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90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3"/>
                  </a:lnTo>
                  <a:lnTo>
                    <a:pt x="288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11"/>
                  </a:lnTo>
                  <a:lnTo>
                    <a:pt x="286" y="511"/>
                  </a:lnTo>
                  <a:lnTo>
                    <a:pt x="286" y="511"/>
                  </a:lnTo>
                  <a:lnTo>
                    <a:pt x="284" y="511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4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3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81" y="509"/>
                  </a:lnTo>
                  <a:lnTo>
                    <a:pt x="279" y="509"/>
                  </a:lnTo>
                  <a:lnTo>
                    <a:pt x="279" y="509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7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6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9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7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4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2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5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3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9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7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5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3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1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60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8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6" y="500"/>
                  </a:lnTo>
                  <a:lnTo>
                    <a:pt x="254" y="500"/>
                  </a:lnTo>
                  <a:lnTo>
                    <a:pt x="254" y="500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2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50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500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8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48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6"/>
                  </a:lnTo>
                  <a:lnTo>
                    <a:pt x="250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4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2"/>
                  </a:lnTo>
                  <a:lnTo>
                    <a:pt x="250" y="490"/>
                  </a:lnTo>
                  <a:lnTo>
                    <a:pt x="250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0"/>
                  </a:lnTo>
                  <a:lnTo>
                    <a:pt x="248" y="492"/>
                  </a:lnTo>
                  <a:lnTo>
                    <a:pt x="248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2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6" y="490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4" y="488"/>
                  </a:lnTo>
                  <a:lnTo>
                    <a:pt x="242" y="488"/>
                  </a:lnTo>
                  <a:lnTo>
                    <a:pt x="242" y="488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2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6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4"/>
                  </a:lnTo>
                  <a:lnTo>
                    <a:pt x="240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2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44" y="481"/>
                  </a:lnTo>
                  <a:lnTo>
                    <a:pt x="244" y="481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4" y="479"/>
                  </a:lnTo>
                  <a:lnTo>
                    <a:pt x="242" y="479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2" y="477"/>
                  </a:lnTo>
                  <a:lnTo>
                    <a:pt x="240" y="477"/>
                  </a:lnTo>
                  <a:lnTo>
                    <a:pt x="240" y="477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40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8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5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6" y="477"/>
                  </a:lnTo>
                  <a:lnTo>
                    <a:pt x="238" y="477"/>
                  </a:lnTo>
                  <a:lnTo>
                    <a:pt x="238" y="477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79"/>
                  </a:lnTo>
                  <a:lnTo>
                    <a:pt x="238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1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2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6" y="484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5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3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6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31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9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8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6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7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4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5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3" y="486"/>
                  </a:lnTo>
                  <a:lnTo>
                    <a:pt x="221" y="486"/>
                  </a:lnTo>
                  <a:lnTo>
                    <a:pt x="221" y="486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21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8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9" y="486"/>
                  </a:lnTo>
                  <a:lnTo>
                    <a:pt x="217" y="486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7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4"/>
                  </a:lnTo>
                  <a:lnTo>
                    <a:pt x="215" y="482"/>
                  </a:lnTo>
                  <a:lnTo>
                    <a:pt x="215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4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3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6"/>
                  </a:lnTo>
                  <a:lnTo>
                    <a:pt x="212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10" y="484"/>
                  </a:lnTo>
                  <a:lnTo>
                    <a:pt x="208" y="484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8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6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2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4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6" y="486"/>
                  </a:lnTo>
                  <a:lnTo>
                    <a:pt x="206" y="486"/>
                  </a:lnTo>
                  <a:lnTo>
                    <a:pt x="204" y="486"/>
                  </a:lnTo>
                  <a:lnTo>
                    <a:pt x="204" y="486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4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2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200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8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6"/>
                  </a:lnTo>
                  <a:lnTo>
                    <a:pt x="196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4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2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4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90" y="486"/>
                  </a:lnTo>
                  <a:lnTo>
                    <a:pt x="188" y="486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8" y="488"/>
                  </a:lnTo>
                  <a:lnTo>
                    <a:pt x="187" y="488"/>
                  </a:lnTo>
                  <a:lnTo>
                    <a:pt x="187" y="488"/>
                  </a:lnTo>
                  <a:lnTo>
                    <a:pt x="188" y="488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8" y="486"/>
                  </a:lnTo>
                  <a:lnTo>
                    <a:pt x="187" y="486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87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2"/>
                  </a:lnTo>
                  <a:lnTo>
                    <a:pt x="188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81"/>
                  </a:lnTo>
                  <a:lnTo>
                    <a:pt x="190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9"/>
                  </a:lnTo>
                  <a:lnTo>
                    <a:pt x="188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7" y="477"/>
                  </a:lnTo>
                  <a:lnTo>
                    <a:pt x="185" y="477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5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3" y="475"/>
                  </a:lnTo>
                  <a:lnTo>
                    <a:pt x="181" y="475"/>
                  </a:lnTo>
                  <a:lnTo>
                    <a:pt x="181" y="475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81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3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71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7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5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3" y="469"/>
                  </a:lnTo>
                  <a:lnTo>
                    <a:pt x="171" y="469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71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71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67" y="469"/>
                  </a:lnTo>
                  <a:lnTo>
                    <a:pt x="167" y="469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7" y="471"/>
                  </a:lnTo>
                  <a:lnTo>
                    <a:pt x="165" y="471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5" y="469"/>
                  </a:lnTo>
                  <a:lnTo>
                    <a:pt x="167" y="469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7" y="467"/>
                  </a:lnTo>
                  <a:lnTo>
                    <a:pt x="165" y="467"/>
                  </a:lnTo>
                  <a:lnTo>
                    <a:pt x="165" y="465"/>
                  </a:lnTo>
                  <a:lnTo>
                    <a:pt x="165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5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7" y="463"/>
                  </a:lnTo>
                  <a:lnTo>
                    <a:pt x="169" y="463"/>
                  </a:lnTo>
                  <a:lnTo>
                    <a:pt x="169" y="463"/>
                  </a:lnTo>
                  <a:lnTo>
                    <a:pt x="167" y="463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7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1"/>
                  </a:lnTo>
                  <a:lnTo>
                    <a:pt x="165" y="463"/>
                  </a:lnTo>
                  <a:lnTo>
                    <a:pt x="165" y="463"/>
                  </a:lnTo>
                  <a:lnTo>
                    <a:pt x="165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4" y="461"/>
                  </a:lnTo>
                  <a:lnTo>
                    <a:pt x="162" y="461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9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8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2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4" y="456"/>
                  </a:lnTo>
                  <a:lnTo>
                    <a:pt x="165" y="456"/>
                  </a:lnTo>
                  <a:lnTo>
                    <a:pt x="165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4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2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60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2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8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6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  <a:lnTo>
                    <a:pt x="154" y="450"/>
                  </a:lnTo>
                </a:path>
              </a:pathLst>
            </a:custGeom>
            <a:solidFill>
              <a:srgbClr val="009AA6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2595" y="2338"/>
              <a:ext cx="391" cy="357"/>
            </a:xfrm>
            <a:custGeom>
              <a:avLst/>
              <a:gdLst>
                <a:gd name="T0" fmla="*/ 190 w 391"/>
                <a:gd name="T1" fmla="*/ 19 h 357"/>
                <a:gd name="T2" fmla="*/ 209 w 391"/>
                <a:gd name="T3" fmla="*/ 19 h 357"/>
                <a:gd name="T4" fmla="*/ 221 w 391"/>
                <a:gd name="T5" fmla="*/ 4 h 357"/>
                <a:gd name="T6" fmla="*/ 242 w 391"/>
                <a:gd name="T7" fmla="*/ 15 h 357"/>
                <a:gd name="T8" fmla="*/ 247 w 391"/>
                <a:gd name="T9" fmla="*/ 27 h 357"/>
                <a:gd name="T10" fmla="*/ 257 w 391"/>
                <a:gd name="T11" fmla="*/ 37 h 357"/>
                <a:gd name="T12" fmla="*/ 265 w 391"/>
                <a:gd name="T13" fmla="*/ 48 h 357"/>
                <a:gd name="T14" fmla="*/ 280 w 391"/>
                <a:gd name="T15" fmla="*/ 54 h 357"/>
                <a:gd name="T16" fmla="*/ 297 w 391"/>
                <a:gd name="T17" fmla="*/ 58 h 357"/>
                <a:gd name="T18" fmla="*/ 315 w 391"/>
                <a:gd name="T19" fmla="*/ 52 h 357"/>
                <a:gd name="T20" fmla="*/ 322 w 391"/>
                <a:gd name="T21" fmla="*/ 38 h 357"/>
                <a:gd name="T22" fmla="*/ 343 w 391"/>
                <a:gd name="T23" fmla="*/ 40 h 357"/>
                <a:gd name="T24" fmla="*/ 361 w 391"/>
                <a:gd name="T25" fmla="*/ 50 h 357"/>
                <a:gd name="T26" fmla="*/ 357 w 391"/>
                <a:gd name="T27" fmla="*/ 65 h 357"/>
                <a:gd name="T28" fmla="*/ 359 w 391"/>
                <a:gd name="T29" fmla="*/ 83 h 357"/>
                <a:gd name="T30" fmla="*/ 378 w 391"/>
                <a:gd name="T31" fmla="*/ 88 h 357"/>
                <a:gd name="T32" fmla="*/ 382 w 391"/>
                <a:gd name="T33" fmla="*/ 92 h 357"/>
                <a:gd name="T34" fmla="*/ 388 w 391"/>
                <a:gd name="T35" fmla="*/ 108 h 357"/>
                <a:gd name="T36" fmla="*/ 388 w 391"/>
                <a:gd name="T37" fmla="*/ 131 h 357"/>
                <a:gd name="T38" fmla="*/ 378 w 391"/>
                <a:gd name="T39" fmla="*/ 136 h 357"/>
                <a:gd name="T40" fmla="*/ 366 w 391"/>
                <a:gd name="T41" fmla="*/ 136 h 357"/>
                <a:gd name="T42" fmla="*/ 363 w 391"/>
                <a:gd name="T43" fmla="*/ 148 h 357"/>
                <a:gd name="T44" fmla="*/ 355 w 391"/>
                <a:gd name="T45" fmla="*/ 161 h 357"/>
                <a:gd name="T46" fmla="*/ 355 w 391"/>
                <a:gd name="T47" fmla="*/ 177 h 357"/>
                <a:gd name="T48" fmla="*/ 343 w 391"/>
                <a:gd name="T49" fmla="*/ 186 h 357"/>
                <a:gd name="T50" fmla="*/ 336 w 391"/>
                <a:gd name="T51" fmla="*/ 194 h 357"/>
                <a:gd name="T52" fmla="*/ 332 w 391"/>
                <a:gd name="T53" fmla="*/ 207 h 357"/>
                <a:gd name="T54" fmla="*/ 324 w 391"/>
                <a:gd name="T55" fmla="*/ 215 h 357"/>
                <a:gd name="T56" fmla="*/ 320 w 391"/>
                <a:gd name="T57" fmla="*/ 227 h 357"/>
                <a:gd name="T58" fmla="*/ 317 w 391"/>
                <a:gd name="T59" fmla="*/ 238 h 357"/>
                <a:gd name="T60" fmla="*/ 309 w 391"/>
                <a:gd name="T61" fmla="*/ 250 h 357"/>
                <a:gd name="T62" fmla="*/ 294 w 391"/>
                <a:gd name="T63" fmla="*/ 265 h 357"/>
                <a:gd name="T64" fmla="*/ 286 w 391"/>
                <a:gd name="T65" fmla="*/ 280 h 357"/>
                <a:gd name="T66" fmla="*/ 274 w 391"/>
                <a:gd name="T67" fmla="*/ 284 h 357"/>
                <a:gd name="T68" fmla="*/ 286 w 391"/>
                <a:gd name="T69" fmla="*/ 321 h 357"/>
                <a:gd name="T70" fmla="*/ 261 w 391"/>
                <a:gd name="T71" fmla="*/ 334 h 357"/>
                <a:gd name="T72" fmla="*/ 224 w 391"/>
                <a:gd name="T73" fmla="*/ 340 h 357"/>
                <a:gd name="T74" fmla="*/ 200 w 391"/>
                <a:gd name="T75" fmla="*/ 300 h 357"/>
                <a:gd name="T76" fmla="*/ 180 w 391"/>
                <a:gd name="T77" fmla="*/ 280 h 357"/>
                <a:gd name="T78" fmla="*/ 203 w 391"/>
                <a:gd name="T79" fmla="*/ 263 h 357"/>
                <a:gd name="T80" fmla="*/ 182 w 391"/>
                <a:gd name="T81" fmla="*/ 236 h 357"/>
                <a:gd name="T82" fmla="*/ 153 w 391"/>
                <a:gd name="T83" fmla="*/ 242 h 357"/>
                <a:gd name="T84" fmla="*/ 121 w 391"/>
                <a:gd name="T85" fmla="*/ 219 h 357"/>
                <a:gd name="T86" fmla="*/ 86 w 391"/>
                <a:gd name="T87" fmla="*/ 206 h 357"/>
                <a:gd name="T88" fmla="*/ 61 w 391"/>
                <a:gd name="T89" fmla="*/ 173 h 357"/>
                <a:gd name="T90" fmla="*/ 44 w 391"/>
                <a:gd name="T91" fmla="*/ 163 h 357"/>
                <a:gd name="T92" fmla="*/ 27 w 391"/>
                <a:gd name="T93" fmla="*/ 163 h 357"/>
                <a:gd name="T94" fmla="*/ 10 w 391"/>
                <a:gd name="T95" fmla="*/ 184 h 357"/>
                <a:gd name="T96" fmla="*/ 11 w 391"/>
                <a:gd name="T97" fmla="*/ 167 h 357"/>
                <a:gd name="T98" fmla="*/ 33 w 391"/>
                <a:gd name="T99" fmla="*/ 104 h 357"/>
                <a:gd name="T100" fmla="*/ 34 w 391"/>
                <a:gd name="T101" fmla="*/ 79 h 357"/>
                <a:gd name="T102" fmla="*/ 52 w 391"/>
                <a:gd name="T103" fmla="*/ 67 h 357"/>
                <a:gd name="T104" fmla="*/ 69 w 391"/>
                <a:gd name="T105" fmla="*/ 73 h 357"/>
                <a:gd name="T106" fmla="*/ 75 w 391"/>
                <a:gd name="T107" fmla="*/ 65 h 357"/>
                <a:gd name="T108" fmla="*/ 86 w 391"/>
                <a:gd name="T109" fmla="*/ 54 h 357"/>
                <a:gd name="T110" fmla="*/ 100 w 391"/>
                <a:gd name="T111" fmla="*/ 58 h 357"/>
                <a:gd name="T112" fmla="*/ 109 w 391"/>
                <a:gd name="T113" fmla="*/ 69 h 357"/>
                <a:gd name="T114" fmla="*/ 121 w 391"/>
                <a:gd name="T115" fmla="*/ 58 h 357"/>
                <a:gd name="T116" fmla="*/ 134 w 391"/>
                <a:gd name="T117" fmla="*/ 46 h 357"/>
                <a:gd name="T118" fmla="*/ 142 w 391"/>
                <a:gd name="T119" fmla="*/ 31 h 357"/>
                <a:gd name="T120" fmla="*/ 148 w 391"/>
                <a:gd name="T121" fmla="*/ 15 h 357"/>
                <a:gd name="T122" fmla="*/ 161 w 391"/>
                <a:gd name="T123" fmla="*/ 6 h 357"/>
                <a:gd name="T124" fmla="*/ 167 w 391"/>
                <a:gd name="T125" fmla="*/ 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57">
                  <a:moveTo>
                    <a:pt x="180" y="8"/>
                  </a:moveTo>
                  <a:lnTo>
                    <a:pt x="180" y="8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6" y="8"/>
                  </a:lnTo>
                  <a:lnTo>
                    <a:pt x="186" y="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2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3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5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7"/>
                  </a:lnTo>
                  <a:lnTo>
                    <a:pt x="182" y="19"/>
                  </a:lnTo>
                  <a:lnTo>
                    <a:pt x="182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4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6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88" y="19"/>
                  </a:lnTo>
                  <a:lnTo>
                    <a:pt x="190" y="19"/>
                  </a:lnTo>
                  <a:lnTo>
                    <a:pt x="190" y="19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3"/>
                  </a:lnTo>
                  <a:lnTo>
                    <a:pt x="192" y="25"/>
                  </a:lnTo>
                  <a:lnTo>
                    <a:pt x="192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5"/>
                  </a:lnTo>
                  <a:lnTo>
                    <a:pt x="194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9"/>
                  </a:lnTo>
                  <a:lnTo>
                    <a:pt x="198" y="29"/>
                  </a:lnTo>
                  <a:lnTo>
                    <a:pt x="198" y="29"/>
                  </a:lnTo>
                  <a:lnTo>
                    <a:pt x="198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7"/>
                  </a:lnTo>
                  <a:lnTo>
                    <a:pt x="196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0" y="25"/>
                  </a:lnTo>
                  <a:lnTo>
                    <a:pt x="200" y="25"/>
                  </a:lnTo>
                  <a:lnTo>
                    <a:pt x="200" y="23"/>
                  </a:lnTo>
                  <a:lnTo>
                    <a:pt x="200" y="2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3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3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7" y="21"/>
                  </a:lnTo>
                  <a:lnTo>
                    <a:pt x="207" y="21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7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7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11" y="13"/>
                  </a:lnTo>
                  <a:lnTo>
                    <a:pt x="211" y="13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2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7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1" y="4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3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4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28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0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8"/>
                  </a:lnTo>
                  <a:lnTo>
                    <a:pt x="232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4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6" y="10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2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38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3"/>
                  </a:lnTo>
                  <a:lnTo>
                    <a:pt x="240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4" y="13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5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7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19"/>
                  </a:lnTo>
                  <a:lnTo>
                    <a:pt x="246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7" y="21"/>
                  </a:lnTo>
                  <a:lnTo>
                    <a:pt x="249" y="21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9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247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6" y="27"/>
                  </a:lnTo>
                  <a:lnTo>
                    <a:pt x="244" y="27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29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3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1" y="35"/>
                  </a:lnTo>
                  <a:lnTo>
                    <a:pt x="253" y="35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3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5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7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59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1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7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2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3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4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3" y="46"/>
                  </a:lnTo>
                  <a:lnTo>
                    <a:pt x="263" y="46"/>
                  </a:lnTo>
                  <a:lnTo>
                    <a:pt x="263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48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0"/>
                  </a:lnTo>
                  <a:lnTo>
                    <a:pt x="267" y="52"/>
                  </a:lnTo>
                  <a:lnTo>
                    <a:pt x="267" y="52"/>
                  </a:lnTo>
                  <a:lnTo>
                    <a:pt x="269" y="52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69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1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2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4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6" y="50"/>
                  </a:lnTo>
                  <a:lnTo>
                    <a:pt x="278" y="50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2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78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4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0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2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4" y="56"/>
                  </a:lnTo>
                  <a:lnTo>
                    <a:pt x="286" y="56"/>
                  </a:lnTo>
                  <a:lnTo>
                    <a:pt x="286" y="56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6" y="58"/>
                  </a:lnTo>
                  <a:lnTo>
                    <a:pt x="288" y="58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88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0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4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5" y="56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8"/>
                  </a:lnTo>
                  <a:lnTo>
                    <a:pt x="297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6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7" y="54"/>
                  </a:lnTo>
                  <a:lnTo>
                    <a:pt x="297" y="54"/>
                  </a:lnTo>
                  <a:lnTo>
                    <a:pt x="299" y="54"/>
                  </a:lnTo>
                  <a:lnTo>
                    <a:pt x="299" y="54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299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1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3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2"/>
                  </a:lnTo>
                  <a:lnTo>
                    <a:pt x="305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7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09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1" y="54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3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2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4"/>
                  </a:lnTo>
                  <a:lnTo>
                    <a:pt x="317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2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50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9" y="48"/>
                  </a:lnTo>
                  <a:lnTo>
                    <a:pt x="317" y="48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6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7" y="44"/>
                  </a:lnTo>
                  <a:lnTo>
                    <a:pt x="319" y="44"/>
                  </a:lnTo>
                  <a:lnTo>
                    <a:pt x="319" y="44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2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19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40"/>
                  </a:lnTo>
                  <a:lnTo>
                    <a:pt x="320" y="38"/>
                  </a:lnTo>
                  <a:lnTo>
                    <a:pt x="320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2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4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6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28" y="38"/>
                  </a:lnTo>
                  <a:lnTo>
                    <a:pt x="330" y="38"/>
                  </a:lnTo>
                  <a:lnTo>
                    <a:pt x="330" y="38"/>
                  </a:lnTo>
                  <a:lnTo>
                    <a:pt x="330" y="37"/>
                  </a:lnTo>
                  <a:lnTo>
                    <a:pt x="330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2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7"/>
                  </a:lnTo>
                  <a:lnTo>
                    <a:pt x="334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38" y="38"/>
                  </a:lnTo>
                  <a:lnTo>
                    <a:pt x="340" y="38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0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2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3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5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7" y="40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1" y="42"/>
                  </a:lnTo>
                  <a:lnTo>
                    <a:pt x="353" y="42"/>
                  </a:lnTo>
                  <a:lnTo>
                    <a:pt x="353" y="42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3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6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48"/>
                  </a:lnTo>
                  <a:lnTo>
                    <a:pt x="357" y="50"/>
                  </a:lnTo>
                  <a:lnTo>
                    <a:pt x="357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59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1" y="50"/>
                  </a:lnTo>
                  <a:lnTo>
                    <a:pt x="363" y="50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2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3" y="54"/>
                  </a:lnTo>
                  <a:lnTo>
                    <a:pt x="365" y="54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6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0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5" y="61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3" y="63"/>
                  </a:lnTo>
                  <a:lnTo>
                    <a:pt x="361" y="63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61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9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5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7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69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1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3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5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7" y="77"/>
                  </a:lnTo>
                  <a:lnTo>
                    <a:pt x="359" y="77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59" y="79"/>
                  </a:lnTo>
                  <a:lnTo>
                    <a:pt x="361" y="79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59" y="83"/>
                  </a:lnTo>
                  <a:lnTo>
                    <a:pt x="359" y="85"/>
                  </a:lnTo>
                  <a:lnTo>
                    <a:pt x="359" y="85"/>
                  </a:lnTo>
                  <a:lnTo>
                    <a:pt x="361" y="85"/>
                  </a:lnTo>
                  <a:lnTo>
                    <a:pt x="361" y="85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1" y="86"/>
                  </a:lnTo>
                  <a:lnTo>
                    <a:pt x="363" y="86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3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8"/>
                  </a:lnTo>
                  <a:lnTo>
                    <a:pt x="365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68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0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2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4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5"/>
                  </a:lnTo>
                  <a:lnTo>
                    <a:pt x="376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6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78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0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8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6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2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4" y="85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6"/>
                  </a:lnTo>
                  <a:lnTo>
                    <a:pt x="386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6" y="90"/>
                  </a:lnTo>
                  <a:lnTo>
                    <a:pt x="384" y="90"/>
                  </a:lnTo>
                  <a:lnTo>
                    <a:pt x="384" y="88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4" y="90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2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2" y="94"/>
                  </a:lnTo>
                  <a:lnTo>
                    <a:pt x="380" y="94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6"/>
                  </a:lnTo>
                  <a:lnTo>
                    <a:pt x="380" y="98"/>
                  </a:lnTo>
                  <a:lnTo>
                    <a:pt x="380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2" y="98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4" y="100"/>
                  </a:lnTo>
                  <a:lnTo>
                    <a:pt x="386" y="100"/>
                  </a:lnTo>
                  <a:lnTo>
                    <a:pt x="386" y="100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2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4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6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08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0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8" y="111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3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6" y="115"/>
                  </a:lnTo>
                  <a:lnTo>
                    <a:pt x="384" y="115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4" y="117"/>
                  </a:lnTo>
                  <a:lnTo>
                    <a:pt x="386" y="117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19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3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5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7"/>
                  </a:lnTo>
                  <a:lnTo>
                    <a:pt x="386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29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88" y="131"/>
                  </a:lnTo>
                  <a:lnTo>
                    <a:pt x="390" y="131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0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3"/>
                  </a:lnTo>
                  <a:lnTo>
                    <a:pt x="391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90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8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4"/>
                  </a:lnTo>
                  <a:lnTo>
                    <a:pt x="386" y="136"/>
                  </a:lnTo>
                  <a:lnTo>
                    <a:pt x="386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2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80" y="136"/>
                  </a:lnTo>
                  <a:lnTo>
                    <a:pt x="378" y="136"/>
                  </a:lnTo>
                  <a:lnTo>
                    <a:pt x="378" y="136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8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6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4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2" y="138"/>
                  </a:lnTo>
                  <a:lnTo>
                    <a:pt x="370" y="138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70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6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4"/>
                  </a:lnTo>
                  <a:lnTo>
                    <a:pt x="368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3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4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6"/>
                  </a:lnTo>
                  <a:lnTo>
                    <a:pt x="366" y="138"/>
                  </a:lnTo>
                  <a:lnTo>
                    <a:pt x="366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6"/>
                  </a:lnTo>
                  <a:lnTo>
                    <a:pt x="365" y="138"/>
                  </a:lnTo>
                  <a:lnTo>
                    <a:pt x="365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3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38"/>
                  </a:lnTo>
                  <a:lnTo>
                    <a:pt x="361" y="140"/>
                  </a:lnTo>
                  <a:lnTo>
                    <a:pt x="361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0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59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2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1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4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6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48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0"/>
                  </a:lnTo>
                  <a:lnTo>
                    <a:pt x="363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2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1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4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3" y="156"/>
                  </a:lnTo>
                  <a:lnTo>
                    <a:pt x="361" y="156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61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9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7" y="158"/>
                  </a:lnTo>
                  <a:lnTo>
                    <a:pt x="355" y="158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59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5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1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3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7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5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7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69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5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7" y="171"/>
                  </a:lnTo>
                  <a:lnTo>
                    <a:pt x="359" y="171"/>
                  </a:lnTo>
                  <a:lnTo>
                    <a:pt x="359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3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7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5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9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3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51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9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7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7"/>
                  </a:lnTo>
                  <a:lnTo>
                    <a:pt x="345" y="179"/>
                  </a:lnTo>
                  <a:lnTo>
                    <a:pt x="345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79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1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3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88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3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2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90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40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8" y="188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6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6" y="188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0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2" y="192"/>
                  </a:lnTo>
                  <a:lnTo>
                    <a:pt x="332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4" y="192"/>
                  </a:lnTo>
                  <a:lnTo>
                    <a:pt x="336" y="192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6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6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8" y="198"/>
                  </a:lnTo>
                  <a:lnTo>
                    <a:pt x="336" y="198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0"/>
                  </a:lnTo>
                  <a:lnTo>
                    <a:pt x="336" y="202"/>
                  </a:lnTo>
                  <a:lnTo>
                    <a:pt x="336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4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2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2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4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6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2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30" y="207"/>
                  </a:lnTo>
                  <a:lnTo>
                    <a:pt x="328" y="207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09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0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1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5"/>
                  </a:lnTo>
                  <a:lnTo>
                    <a:pt x="332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7"/>
                  </a:lnTo>
                  <a:lnTo>
                    <a:pt x="330" y="215"/>
                  </a:lnTo>
                  <a:lnTo>
                    <a:pt x="330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8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6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5"/>
                  </a:lnTo>
                  <a:lnTo>
                    <a:pt x="324" y="213"/>
                  </a:lnTo>
                  <a:lnTo>
                    <a:pt x="322" y="213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2" y="215"/>
                  </a:lnTo>
                  <a:lnTo>
                    <a:pt x="320" y="215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7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0" y="219"/>
                  </a:lnTo>
                  <a:lnTo>
                    <a:pt x="322" y="219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2" y="221"/>
                  </a:lnTo>
                  <a:lnTo>
                    <a:pt x="324" y="221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3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7"/>
                  </a:lnTo>
                  <a:lnTo>
                    <a:pt x="324" y="227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4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2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5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7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20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9" y="231"/>
                  </a:lnTo>
                  <a:lnTo>
                    <a:pt x="319" y="231"/>
                  </a:lnTo>
                  <a:lnTo>
                    <a:pt x="319" y="229"/>
                  </a:lnTo>
                  <a:lnTo>
                    <a:pt x="319" y="229"/>
                  </a:lnTo>
                  <a:lnTo>
                    <a:pt x="317" y="229"/>
                  </a:lnTo>
                  <a:lnTo>
                    <a:pt x="317" y="229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7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1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2"/>
                  </a:lnTo>
                  <a:lnTo>
                    <a:pt x="315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4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9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6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0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2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4"/>
                  </a:lnTo>
                  <a:lnTo>
                    <a:pt x="317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5" y="246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48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0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7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5" y="252"/>
                  </a:lnTo>
                  <a:lnTo>
                    <a:pt x="313" y="252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3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11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0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7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5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3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301" y="254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6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9" y="257"/>
                  </a:lnTo>
                  <a:lnTo>
                    <a:pt x="297" y="257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59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7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5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4" y="265"/>
                  </a:lnTo>
                  <a:lnTo>
                    <a:pt x="292" y="265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7"/>
                  </a:lnTo>
                  <a:lnTo>
                    <a:pt x="292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69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292" y="271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3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5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7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79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2" y="280"/>
                  </a:lnTo>
                  <a:lnTo>
                    <a:pt x="290" y="280"/>
                  </a:lnTo>
                  <a:lnTo>
                    <a:pt x="290" y="280"/>
                  </a:lnTo>
                  <a:lnTo>
                    <a:pt x="290" y="282"/>
                  </a:lnTo>
                  <a:lnTo>
                    <a:pt x="290" y="282"/>
                  </a:lnTo>
                  <a:lnTo>
                    <a:pt x="288" y="282"/>
                  </a:lnTo>
                  <a:lnTo>
                    <a:pt x="288" y="282"/>
                  </a:lnTo>
                  <a:lnTo>
                    <a:pt x="288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80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6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79"/>
                  </a:lnTo>
                  <a:lnTo>
                    <a:pt x="284" y="280"/>
                  </a:lnTo>
                  <a:lnTo>
                    <a:pt x="284" y="280"/>
                  </a:lnTo>
                  <a:lnTo>
                    <a:pt x="282" y="280"/>
                  </a:lnTo>
                  <a:lnTo>
                    <a:pt x="282" y="279"/>
                  </a:lnTo>
                  <a:lnTo>
                    <a:pt x="282" y="280"/>
                  </a:lnTo>
                  <a:lnTo>
                    <a:pt x="280" y="280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0" y="279"/>
                  </a:lnTo>
                  <a:lnTo>
                    <a:pt x="282" y="279"/>
                  </a:lnTo>
                  <a:lnTo>
                    <a:pt x="282" y="279"/>
                  </a:lnTo>
                  <a:lnTo>
                    <a:pt x="282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80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7"/>
                  </a:lnTo>
                  <a:lnTo>
                    <a:pt x="278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79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0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6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2"/>
                  </a:lnTo>
                  <a:lnTo>
                    <a:pt x="274" y="284"/>
                  </a:lnTo>
                  <a:lnTo>
                    <a:pt x="274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2" y="284"/>
                  </a:lnTo>
                  <a:lnTo>
                    <a:pt x="271" y="284"/>
                  </a:lnTo>
                  <a:lnTo>
                    <a:pt x="271" y="284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6"/>
                  </a:lnTo>
                  <a:lnTo>
                    <a:pt x="269" y="288"/>
                  </a:lnTo>
                  <a:lnTo>
                    <a:pt x="267" y="288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5" y="292"/>
                  </a:lnTo>
                  <a:lnTo>
                    <a:pt x="267" y="292"/>
                  </a:lnTo>
                  <a:lnTo>
                    <a:pt x="267" y="294"/>
                  </a:lnTo>
                  <a:lnTo>
                    <a:pt x="267" y="294"/>
                  </a:lnTo>
                  <a:lnTo>
                    <a:pt x="269" y="296"/>
                  </a:lnTo>
                  <a:lnTo>
                    <a:pt x="271" y="296"/>
                  </a:lnTo>
                  <a:lnTo>
                    <a:pt x="271" y="296"/>
                  </a:lnTo>
                  <a:lnTo>
                    <a:pt x="272" y="298"/>
                  </a:lnTo>
                  <a:lnTo>
                    <a:pt x="272" y="300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2"/>
                  </a:lnTo>
                  <a:lnTo>
                    <a:pt x="272" y="304"/>
                  </a:lnTo>
                  <a:lnTo>
                    <a:pt x="272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5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7"/>
                  </a:lnTo>
                  <a:lnTo>
                    <a:pt x="274" y="309"/>
                  </a:lnTo>
                  <a:lnTo>
                    <a:pt x="274" y="311"/>
                  </a:lnTo>
                  <a:lnTo>
                    <a:pt x="274" y="311"/>
                  </a:lnTo>
                  <a:lnTo>
                    <a:pt x="276" y="313"/>
                  </a:lnTo>
                  <a:lnTo>
                    <a:pt x="276" y="313"/>
                  </a:lnTo>
                  <a:lnTo>
                    <a:pt x="280" y="313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2" y="315"/>
                  </a:lnTo>
                  <a:lnTo>
                    <a:pt x="284" y="317"/>
                  </a:lnTo>
                  <a:lnTo>
                    <a:pt x="284" y="319"/>
                  </a:lnTo>
                  <a:lnTo>
                    <a:pt x="286" y="319"/>
                  </a:lnTo>
                  <a:lnTo>
                    <a:pt x="286" y="321"/>
                  </a:lnTo>
                  <a:lnTo>
                    <a:pt x="286" y="321"/>
                  </a:lnTo>
                  <a:lnTo>
                    <a:pt x="286" y="323"/>
                  </a:lnTo>
                  <a:lnTo>
                    <a:pt x="286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3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4" y="327"/>
                  </a:lnTo>
                  <a:lnTo>
                    <a:pt x="286" y="330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4" y="332"/>
                  </a:lnTo>
                  <a:lnTo>
                    <a:pt x="282" y="332"/>
                  </a:lnTo>
                  <a:lnTo>
                    <a:pt x="282" y="332"/>
                  </a:lnTo>
                  <a:lnTo>
                    <a:pt x="280" y="330"/>
                  </a:lnTo>
                  <a:lnTo>
                    <a:pt x="280" y="329"/>
                  </a:lnTo>
                  <a:lnTo>
                    <a:pt x="280" y="327"/>
                  </a:lnTo>
                  <a:lnTo>
                    <a:pt x="280" y="327"/>
                  </a:lnTo>
                  <a:lnTo>
                    <a:pt x="278" y="327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29"/>
                  </a:lnTo>
                  <a:lnTo>
                    <a:pt x="278" y="330"/>
                  </a:lnTo>
                  <a:lnTo>
                    <a:pt x="278" y="330"/>
                  </a:lnTo>
                  <a:lnTo>
                    <a:pt x="276" y="330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6" y="332"/>
                  </a:lnTo>
                  <a:lnTo>
                    <a:pt x="274" y="330"/>
                  </a:lnTo>
                  <a:lnTo>
                    <a:pt x="272" y="330"/>
                  </a:lnTo>
                  <a:lnTo>
                    <a:pt x="272" y="330"/>
                  </a:lnTo>
                  <a:lnTo>
                    <a:pt x="271" y="330"/>
                  </a:lnTo>
                  <a:lnTo>
                    <a:pt x="269" y="330"/>
                  </a:lnTo>
                  <a:lnTo>
                    <a:pt x="269" y="330"/>
                  </a:lnTo>
                  <a:lnTo>
                    <a:pt x="267" y="332"/>
                  </a:lnTo>
                  <a:lnTo>
                    <a:pt x="267" y="332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4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7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5" y="336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3" y="334"/>
                  </a:lnTo>
                  <a:lnTo>
                    <a:pt x="261" y="334"/>
                  </a:lnTo>
                  <a:lnTo>
                    <a:pt x="261" y="334"/>
                  </a:lnTo>
                  <a:lnTo>
                    <a:pt x="261" y="336"/>
                  </a:lnTo>
                  <a:lnTo>
                    <a:pt x="261" y="336"/>
                  </a:lnTo>
                  <a:lnTo>
                    <a:pt x="259" y="336"/>
                  </a:lnTo>
                  <a:lnTo>
                    <a:pt x="257" y="336"/>
                  </a:lnTo>
                  <a:lnTo>
                    <a:pt x="257" y="338"/>
                  </a:lnTo>
                  <a:lnTo>
                    <a:pt x="257" y="338"/>
                  </a:lnTo>
                  <a:lnTo>
                    <a:pt x="255" y="340"/>
                  </a:lnTo>
                  <a:lnTo>
                    <a:pt x="255" y="340"/>
                  </a:lnTo>
                  <a:lnTo>
                    <a:pt x="255" y="342"/>
                  </a:lnTo>
                  <a:lnTo>
                    <a:pt x="255" y="342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5" y="344"/>
                  </a:lnTo>
                  <a:lnTo>
                    <a:pt x="253" y="346"/>
                  </a:lnTo>
                  <a:lnTo>
                    <a:pt x="253" y="348"/>
                  </a:lnTo>
                  <a:lnTo>
                    <a:pt x="249" y="350"/>
                  </a:lnTo>
                  <a:lnTo>
                    <a:pt x="247" y="350"/>
                  </a:lnTo>
                  <a:lnTo>
                    <a:pt x="247" y="350"/>
                  </a:lnTo>
                  <a:lnTo>
                    <a:pt x="246" y="352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3"/>
                  </a:lnTo>
                  <a:lnTo>
                    <a:pt x="246" y="355"/>
                  </a:lnTo>
                  <a:lnTo>
                    <a:pt x="246" y="355"/>
                  </a:lnTo>
                  <a:lnTo>
                    <a:pt x="244" y="355"/>
                  </a:lnTo>
                  <a:lnTo>
                    <a:pt x="244" y="357"/>
                  </a:lnTo>
                  <a:lnTo>
                    <a:pt x="242" y="357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40" y="355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6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4" y="353"/>
                  </a:lnTo>
                  <a:lnTo>
                    <a:pt x="232" y="352"/>
                  </a:lnTo>
                  <a:lnTo>
                    <a:pt x="232" y="352"/>
                  </a:lnTo>
                  <a:lnTo>
                    <a:pt x="230" y="350"/>
                  </a:lnTo>
                  <a:lnTo>
                    <a:pt x="230" y="348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224" y="342"/>
                  </a:lnTo>
                  <a:lnTo>
                    <a:pt x="224" y="342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3" y="336"/>
                  </a:lnTo>
                  <a:lnTo>
                    <a:pt x="223" y="336"/>
                  </a:lnTo>
                  <a:lnTo>
                    <a:pt x="223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4" y="332"/>
                  </a:lnTo>
                  <a:lnTo>
                    <a:pt x="223" y="330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21" y="327"/>
                  </a:lnTo>
                  <a:lnTo>
                    <a:pt x="219" y="327"/>
                  </a:lnTo>
                  <a:lnTo>
                    <a:pt x="219" y="327"/>
                  </a:lnTo>
                  <a:lnTo>
                    <a:pt x="219" y="325"/>
                  </a:lnTo>
                  <a:lnTo>
                    <a:pt x="219" y="325"/>
                  </a:lnTo>
                  <a:lnTo>
                    <a:pt x="217" y="323"/>
                  </a:lnTo>
                  <a:lnTo>
                    <a:pt x="217" y="323"/>
                  </a:lnTo>
                  <a:lnTo>
                    <a:pt x="215" y="323"/>
                  </a:lnTo>
                  <a:lnTo>
                    <a:pt x="215" y="321"/>
                  </a:lnTo>
                  <a:lnTo>
                    <a:pt x="213" y="319"/>
                  </a:lnTo>
                  <a:lnTo>
                    <a:pt x="213" y="319"/>
                  </a:lnTo>
                  <a:lnTo>
                    <a:pt x="213" y="317"/>
                  </a:lnTo>
                  <a:lnTo>
                    <a:pt x="211" y="313"/>
                  </a:lnTo>
                  <a:lnTo>
                    <a:pt x="209" y="313"/>
                  </a:lnTo>
                  <a:lnTo>
                    <a:pt x="209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9" y="309"/>
                  </a:lnTo>
                  <a:lnTo>
                    <a:pt x="207" y="309"/>
                  </a:lnTo>
                  <a:lnTo>
                    <a:pt x="207" y="307"/>
                  </a:lnTo>
                  <a:lnTo>
                    <a:pt x="207" y="307"/>
                  </a:lnTo>
                  <a:lnTo>
                    <a:pt x="205" y="307"/>
                  </a:lnTo>
                  <a:lnTo>
                    <a:pt x="205" y="307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3" y="309"/>
                  </a:lnTo>
                  <a:lnTo>
                    <a:pt x="201" y="307"/>
                  </a:lnTo>
                  <a:lnTo>
                    <a:pt x="201" y="307"/>
                  </a:lnTo>
                  <a:lnTo>
                    <a:pt x="201" y="305"/>
                  </a:lnTo>
                  <a:lnTo>
                    <a:pt x="201" y="305"/>
                  </a:lnTo>
                  <a:lnTo>
                    <a:pt x="200" y="305"/>
                  </a:lnTo>
                  <a:lnTo>
                    <a:pt x="200" y="304"/>
                  </a:lnTo>
                  <a:lnTo>
                    <a:pt x="200" y="304"/>
                  </a:lnTo>
                  <a:lnTo>
                    <a:pt x="198" y="304"/>
                  </a:lnTo>
                  <a:lnTo>
                    <a:pt x="198" y="302"/>
                  </a:lnTo>
                  <a:lnTo>
                    <a:pt x="198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2"/>
                  </a:lnTo>
                  <a:lnTo>
                    <a:pt x="200" y="300"/>
                  </a:lnTo>
                  <a:lnTo>
                    <a:pt x="200" y="298"/>
                  </a:lnTo>
                  <a:lnTo>
                    <a:pt x="200" y="298"/>
                  </a:lnTo>
                  <a:lnTo>
                    <a:pt x="200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196" y="296"/>
                  </a:lnTo>
                  <a:lnTo>
                    <a:pt x="196" y="296"/>
                  </a:lnTo>
                  <a:lnTo>
                    <a:pt x="194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90" y="298"/>
                  </a:lnTo>
                  <a:lnTo>
                    <a:pt x="188" y="298"/>
                  </a:lnTo>
                  <a:lnTo>
                    <a:pt x="188" y="300"/>
                  </a:lnTo>
                  <a:lnTo>
                    <a:pt x="188" y="298"/>
                  </a:lnTo>
                  <a:lnTo>
                    <a:pt x="186" y="296"/>
                  </a:lnTo>
                  <a:lnTo>
                    <a:pt x="186" y="294"/>
                  </a:lnTo>
                  <a:lnTo>
                    <a:pt x="184" y="290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88"/>
                  </a:lnTo>
                  <a:lnTo>
                    <a:pt x="182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178" y="290"/>
                  </a:lnTo>
                  <a:lnTo>
                    <a:pt x="178" y="288"/>
                  </a:lnTo>
                  <a:lnTo>
                    <a:pt x="180" y="288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6" y="286"/>
                  </a:lnTo>
                  <a:lnTo>
                    <a:pt x="176" y="284"/>
                  </a:lnTo>
                  <a:lnTo>
                    <a:pt x="176" y="284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78" y="282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2"/>
                  </a:lnTo>
                  <a:lnTo>
                    <a:pt x="182" y="280"/>
                  </a:lnTo>
                  <a:lnTo>
                    <a:pt x="182" y="280"/>
                  </a:lnTo>
                  <a:lnTo>
                    <a:pt x="180" y="280"/>
                  </a:lnTo>
                  <a:lnTo>
                    <a:pt x="180" y="280"/>
                  </a:lnTo>
                  <a:lnTo>
                    <a:pt x="180" y="279"/>
                  </a:lnTo>
                  <a:lnTo>
                    <a:pt x="184" y="279"/>
                  </a:lnTo>
                  <a:lnTo>
                    <a:pt x="184" y="279"/>
                  </a:lnTo>
                  <a:lnTo>
                    <a:pt x="186" y="279"/>
                  </a:lnTo>
                  <a:lnTo>
                    <a:pt x="186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4" y="277"/>
                  </a:lnTo>
                  <a:lnTo>
                    <a:pt x="186" y="275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2" y="275"/>
                  </a:lnTo>
                  <a:lnTo>
                    <a:pt x="192" y="273"/>
                  </a:lnTo>
                  <a:lnTo>
                    <a:pt x="194" y="271"/>
                  </a:lnTo>
                  <a:lnTo>
                    <a:pt x="192" y="271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4" y="269"/>
                  </a:lnTo>
                  <a:lnTo>
                    <a:pt x="196" y="271"/>
                  </a:lnTo>
                  <a:lnTo>
                    <a:pt x="196" y="271"/>
                  </a:lnTo>
                  <a:lnTo>
                    <a:pt x="198" y="273"/>
                  </a:lnTo>
                  <a:lnTo>
                    <a:pt x="198" y="273"/>
                  </a:lnTo>
                  <a:lnTo>
                    <a:pt x="198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71"/>
                  </a:lnTo>
                  <a:lnTo>
                    <a:pt x="200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9"/>
                  </a:lnTo>
                  <a:lnTo>
                    <a:pt x="201" y="267"/>
                  </a:lnTo>
                  <a:lnTo>
                    <a:pt x="203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3" y="263"/>
                  </a:lnTo>
                  <a:lnTo>
                    <a:pt x="205" y="261"/>
                  </a:lnTo>
                  <a:lnTo>
                    <a:pt x="205" y="261"/>
                  </a:lnTo>
                  <a:lnTo>
                    <a:pt x="207" y="259"/>
                  </a:lnTo>
                  <a:lnTo>
                    <a:pt x="207" y="257"/>
                  </a:lnTo>
                  <a:lnTo>
                    <a:pt x="207" y="257"/>
                  </a:lnTo>
                  <a:lnTo>
                    <a:pt x="209" y="257"/>
                  </a:lnTo>
                  <a:lnTo>
                    <a:pt x="209" y="257"/>
                  </a:lnTo>
                  <a:lnTo>
                    <a:pt x="211" y="256"/>
                  </a:lnTo>
                  <a:lnTo>
                    <a:pt x="211" y="254"/>
                  </a:lnTo>
                  <a:lnTo>
                    <a:pt x="211" y="254"/>
                  </a:lnTo>
                  <a:lnTo>
                    <a:pt x="211" y="252"/>
                  </a:lnTo>
                  <a:lnTo>
                    <a:pt x="209" y="252"/>
                  </a:lnTo>
                  <a:lnTo>
                    <a:pt x="209" y="252"/>
                  </a:lnTo>
                  <a:lnTo>
                    <a:pt x="209" y="250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8"/>
                  </a:lnTo>
                  <a:lnTo>
                    <a:pt x="205" y="246"/>
                  </a:lnTo>
                  <a:lnTo>
                    <a:pt x="203" y="246"/>
                  </a:lnTo>
                  <a:lnTo>
                    <a:pt x="203" y="246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3" y="244"/>
                  </a:lnTo>
                  <a:lnTo>
                    <a:pt x="201" y="244"/>
                  </a:lnTo>
                  <a:lnTo>
                    <a:pt x="201" y="242"/>
                  </a:lnTo>
                  <a:lnTo>
                    <a:pt x="201" y="242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200" y="240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196" y="236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4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8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4" y="236"/>
                  </a:lnTo>
                  <a:lnTo>
                    <a:pt x="182" y="236"/>
                  </a:lnTo>
                  <a:lnTo>
                    <a:pt x="182" y="238"/>
                  </a:lnTo>
                  <a:lnTo>
                    <a:pt x="182" y="240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2"/>
                  </a:lnTo>
                  <a:lnTo>
                    <a:pt x="182" y="244"/>
                  </a:lnTo>
                  <a:lnTo>
                    <a:pt x="180" y="244"/>
                  </a:lnTo>
                  <a:lnTo>
                    <a:pt x="178" y="244"/>
                  </a:lnTo>
                  <a:lnTo>
                    <a:pt x="176" y="244"/>
                  </a:lnTo>
                  <a:lnTo>
                    <a:pt x="176" y="242"/>
                  </a:lnTo>
                  <a:lnTo>
                    <a:pt x="176" y="242"/>
                  </a:lnTo>
                  <a:lnTo>
                    <a:pt x="176" y="240"/>
                  </a:lnTo>
                  <a:lnTo>
                    <a:pt x="175" y="240"/>
                  </a:lnTo>
                  <a:lnTo>
                    <a:pt x="173" y="238"/>
                  </a:lnTo>
                  <a:lnTo>
                    <a:pt x="171" y="236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67" y="236"/>
                  </a:lnTo>
                  <a:lnTo>
                    <a:pt x="167" y="236"/>
                  </a:lnTo>
                  <a:lnTo>
                    <a:pt x="167" y="238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3" y="240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2"/>
                  </a:lnTo>
                  <a:lnTo>
                    <a:pt x="161" y="244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6"/>
                  </a:lnTo>
                  <a:lnTo>
                    <a:pt x="161" y="248"/>
                  </a:lnTo>
                  <a:lnTo>
                    <a:pt x="159" y="248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9" y="246"/>
                  </a:lnTo>
                  <a:lnTo>
                    <a:pt x="157" y="248"/>
                  </a:lnTo>
                  <a:lnTo>
                    <a:pt x="157" y="250"/>
                  </a:lnTo>
                  <a:lnTo>
                    <a:pt x="155" y="250"/>
                  </a:lnTo>
                  <a:lnTo>
                    <a:pt x="155" y="248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6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53" y="244"/>
                  </a:lnTo>
                  <a:lnTo>
                    <a:pt x="155" y="244"/>
                  </a:lnTo>
                  <a:lnTo>
                    <a:pt x="155" y="242"/>
                  </a:lnTo>
                  <a:lnTo>
                    <a:pt x="153" y="242"/>
                  </a:lnTo>
                  <a:lnTo>
                    <a:pt x="153" y="242"/>
                  </a:lnTo>
                  <a:lnTo>
                    <a:pt x="153" y="240"/>
                  </a:lnTo>
                  <a:lnTo>
                    <a:pt x="153" y="238"/>
                  </a:lnTo>
                  <a:lnTo>
                    <a:pt x="153" y="236"/>
                  </a:lnTo>
                  <a:lnTo>
                    <a:pt x="152" y="232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2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48" y="231"/>
                  </a:lnTo>
                  <a:lnTo>
                    <a:pt x="148" y="231"/>
                  </a:lnTo>
                  <a:lnTo>
                    <a:pt x="142" y="231"/>
                  </a:lnTo>
                  <a:lnTo>
                    <a:pt x="140" y="232"/>
                  </a:lnTo>
                  <a:lnTo>
                    <a:pt x="138" y="234"/>
                  </a:lnTo>
                  <a:lnTo>
                    <a:pt x="138" y="234"/>
                  </a:lnTo>
                  <a:lnTo>
                    <a:pt x="138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2"/>
                  </a:lnTo>
                  <a:lnTo>
                    <a:pt x="136" y="231"/>
                  </a:lnTo>
                  <a:lnTo>
                    <a:pt x="134" y="229"/>
                  </a:lnTo>
                  <a:lnTo>
                    <a:pt x="134" y="229"/>
                  </a:lnTo>
                  <a:lnTo>
                    <a:pt x="134" y="227"/>
                  </a:lnTo>
                  <a:lnTo>
                    <a:pt x="134" y="225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32" y="221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9"/>
                  </a:lnTo>
                  <a:lnTo>
                    <a:pt x="132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7"/>
                  </a:lnTo>
                  <a:lnTo>
                    <a:pt x="130" y="215"/>
                  </a:lnTo>
                  <a:lnTo>
                    <a:pt x="129" y="215"/>
                  </a:lnTo>
                  <a:lnTo>
                    <a:pt x="129" y="215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7" y="217"/>
                  </a:lnTo>
                  <a:lnTo>
                    <a:pt x="125" y="219"/>
                  </a:lnTo>
                  <a:lnTo>
                    <a:pt x="125" y="219"/>
                  </a:lnTo>
                  <a:lnTo>
                    <a:pt x="123" y="219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21" y="219"/>
                  </a:lnTo>
                  <a:lnTo>
                    <a:pt x="119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5" y="219"/>
                  </a:lnTo>
                  <a:lnTo>
                    <a:pt x="113" y="219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1" y="215"/>
                  </a:lnTo>
                  <a:lnTo>
                    <a:pt x="111" y="215"/>
                  </a:lnTo>
                  <a:lnTo>
                    <a:pt x="109" y="213"/>
                  </a:lnTo>
                  <a:lnTo>
                    <a:pt x="109" y="213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5" y="213"/>
                  </a:lnTo>
                  <a:lnTo>
                    <a:pt x="104" y="213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4" y="211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8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4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2" y="209"/>
                  </a:lnTo>
                  <a:lnTo>
                    <a:pt x="90" y="207"/>
                  </a:lnTo>
                  <a:lnTo>
                    <a:pt x="90" y="207"/>
                  </a:lnTo>
                  <a:lnTo>
                    <a:pt x="88" y="207"/>
                  </a:lnTo>
                  <a:lnTo>
                    <a:pt x="88" y="207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4" y="206"/>
                  </a:lnTo>
                  <a:lnTo>
                    <a:pt x="82" y="204"/>
                  </a:lnTo>
                  <a:lnTo>
                    <a:pt x="81" y="202"/>
                  </a:lnTo>
                  <a:lnTo>
                    <a:pt x="81" y="202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6"/>
                  </a:lnTo>
                  <a:lnTo>
                    <a:pt x="77" y="206"/>
                  </a:lnTo>
                  <a:lnTo>
                    <a:pt x="77" y="207"/>
                  </a:lnTo>
                  <a:lnTo>
                    <a:pt x="77" y="207"/>
                  </a:lnTo>
                  <a:lnTo>
                    <a:pt x="75" y="209"/>
                  </a:lnTo>
                  <a:lnTo>
                    <a:pt x="75" y="209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73" y="207"/>
                  </a:lnTo>
                  <a:lnTo>
                    <a:pt x="71" y="207"/>
                  </a:lnTo>
                  <a:lnTo>
                    <a:pt x="71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3" y="206"/>
                  </a:lnTo>
                  <a:lnTo>
                    <a:pt x="71" y="204"/>
                  </a:lnTo>
                  <a:lnTo>
                    <a:pt x="73" y="202"/>
                  </a:lnTo>
                  <a:lnTo>
                    <a:pt x="73" y="198"/>
                  </a:lnTo>
                  <a:lnTo>
                    <a:pt x="73" y="196"/>
                  </a:lnTo>
                  <a:lnTo>
                    <a:pt x="71" y="196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71" y="194"/>
                  </a:lnTo>
                  <a:lnTo>
                    <a:pt x="69" y="192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5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63" y="186"/>
                  </a:lnTo>
                  <a:lnTo>
                    <a:pt x="61" y="184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61" y="183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59" y="179"/>
                  </a:lnTo>
                  <a:lnTo>
                    <a:pt x="59" y="179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1" y="173"/>
                  </a:lnTo>
                  <a:lnTo>
                    <a:pt x="63" y="173"/>
                  </a:lnTo>
                  <a:lnTo>
                    <a:pt x="63" y="173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71"/>
                  </a:lnTo>
                  <a:lnTo>
                    <a:pt x="63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9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7"/>
                  </a:lnTo>
                  <a:lnTo>
                    <a:pt x="61" y="165"/>
                  </a:lnTo>
                  <a:lnTo>
                    <a:pt x="61" y="165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5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8" y="161"/>
                  </a:lnTo>
                  <a:lnTo>
                    <a:pt x="56" y="161"/>
                  </a:lnTo>
                  <a:lnTo>
                    <a:pt x="56" y="161"/>
                  </a:lnTo>
                  <a:lnTo>
                    <a:pt x="52" y="163"/>
                  </a:lnTo>
                  <a:lnTo>
                    <a:pt x="52" y="163"/>
                  </a:lnTo>
                  <a:lnTo>
                    <a:pt x="52" y="165"/>
                  </a:lnTo>
                  <a:lnTo>
                    <a:pt x="50" y="165"/>
                  </a:lnTo>
                  <a:lnTo>
                    <a:pt x="50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4" y="158"/>
                  </a:lnTo>
                  <a:lnTo>
                    <a:pt x="44" y="158"/>
                  </a:lnTo>
                  <a:lnTo>
                    <a:pt x="44" y="161"/>
                  </a:lnTo>
                  <a:lnTo>
                    <a:pt x="42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1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2" y="163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38" y="159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8"/>
                  </a:lnTo>
                  <a:lnTo>
                    <a:pt x="33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8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9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5" y="158"/>
                  </a:lnTo>
                  <a:lnTo>
                    <a:pt x="23" y="158"/>
                  </a:lnTo>
                  <a:lnTo>
                    <a:pt x="23" y="158"/>
                  </a:lnTo>
                  <a:lnTo>
                    <a:pt x="23" y="159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3" y="163"/>
                  </a:lnTo>
                  <a:lnTo>
                    <a:pt x="25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3"/>
                  </a:lnTo>
                  <a:lnTo>
                    <a:pt x="27" y="165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73"/>
                  </a:lnTo>
                  <a:lnTo>
                    <a:pt x="25" y="173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5"/>
                  </a:lnTo>
                  <a:lnTo>
                    <a:pt x="23" y="177"/>
                  </a:lnTo>
                  <a:lnTo>
                    <a:pt x="23" y="177"/>
                  </a:lnTo>
                  <a:lnTo>
                    <a:pt x="25" y="179"/>
                  </a:lnTo>
                  <a:lnTo>
                    <a:pt x="23" y="181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5" y="18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3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21" y="186"/>
                  </a:lnTo>
                  <a:lnTo>
                    <a:pt x="19" y="186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5" y="186"/>
                  </a:lnTo>
                  <a:lnTo>
                    <a:pt x="15" y="186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4"/>
                  </a:lnTo>
                  <a:lnTo>
                    <a:pt x="11" y="186"/>
                  </a:lnTo>
                  <a:lnTo>
                    <a:pt x="10" y="186"/>
                  </a:lnTo>
                  <a:lnTo>
                    <a:pt x="10" y="186"/>
                  </a:lnTo>
                  <a:lnTo>
                    <a:pt x="10" y="184"/>
                  </a:lnTo>
                  <a:lnTo>
                    <a:pt x="10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2" y="181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4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6" y="177"/>
                  </a:lnTo>
                  <a:lnTo>
                    <a:pt x="8" y="177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71"/>
                  </a:lnTo>
                  <a:lnTo>
                    <a:pt x="11" y="169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1" y="167"/>
                  </a:lnTo>
                  <a:lnTo>
                    <a:pt x="13" y="165"/>
                  </a:lnTo>
                  <a:lnTo>
                    <a:pt x="13" y="165"/>
                  </a:lnTo>
                  <a:lnTo>
                    <a:pt x="15" y="165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7" y="158"/>
                  </a:lnTo>
                  <a:lnTo>
                    <a:pt x="17" y="158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21" y="148"/>
                  </a:lnTo>
                  <a:lnTo>
                    <a:pt x="21" y="144"/>
                  </a:lnTo>
                  <a:lnTo>
                    <a:pt x="23" y="144"/>
                  </a:lnTo>
                  <a:lnTo>
                    <a:pt x="23" y="142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40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6"/>
                  </a:lnTo>
                  <a:lnTo>
                    <a:pt x="25" y="134"/>
                  </a:lnTo>
                  <a:lnTo>
                    <a:pt x="27" y="134"/>
                  </a:lnTo>
                  <a:lnTo>
                    <a:pt x="27" y="134"/>
                  </a:lnTo>
                  <a:lnTo>
                    <a:pt x="27" y="133"/>
                  </a:lnTo>
                  <a:lnTo>
                    <a:pt x="27" y="131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9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7" y="125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3"/>
                  </a:lnTo>
                  <a:lnTo>
                    <a:pt x="31" y="113"/>
                  </a:lnTo>
                  <a:lnTo>
                    <a:pt x="33" y="111"/>
                  </a:lnTo>
                  <a:lnTo>
                    <a:pt x="33" y="110"/>
                  </a:lnTo>
                  <a:lnTo>
                    <a:pt x="33" y="108"/>
                  </a:lnTo>
                  <a:lnTo>
                    <a:pt x="33" y="106"/>
                  </a:lnTo>
                  <a:lnTo>
                    <a:pt x="33" y="106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33" y="100"/>
                  </a:lnTo>
                  <a:lnTo>
                    <a:pt x="33" y="98"/>
                  </a:lnTo>
                  <a:lnTo>
                    <a:pt x="31" y="94"/>
                  </a:lnTo>
                  <a:lnTo>
                    <a:pt x="29" y="92"/>
                  </a:lnTo>
                  <a:lnTo>
                    <a:pt x="29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27" y="86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5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7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5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9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46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0" y="69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4" y="6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59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5" y="69"/>
                  </a:lnTo>
                  <a:lnTo>
                    <a:pt x="65" y="69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5" y="71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7" y="73"/>
                  </a:lnTo>
                  <a:lnTo>
                    <a:pt x="69" y="73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5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5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73" y="69"/>
                  </a:lnTo>
                  <a:lnTo>
                    <a:pt x="73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5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7" y="65"/>
                  </a:lnTo>
                  <a:lnTo>
                    <a:pt x="77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79" y="65"/>
                  </a:lnTo>
                  <a:lnTo>
                    <a:pt x="81" y="65"/>
                  </a:lnTo>
                  <a:lnTo>
                    <a:pt x="81" y="65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81" y="63"/>
                  </a:lnTo>
                  <a:lnTo>
                    <a:pt x="79" y="63"/>
                  </a:lnTo>
                  <a:lnTo>
                    <a:pt x="79" y="63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6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4"/>
                  </a:lnTo>
                  <a:lnTo>
                    <a:pt x="81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82" y="54"/>
                  </a:lnTo>
                  <a:lnTo>
                    <a:pt x="82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4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6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6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6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0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0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2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4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5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7" y="67"/>
                  </a:lnTo>
                  <a:lnTo>
                    <a:pt x="105" y="67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69"/>
                  </a:lnTo>
                  <a:lnTo>
                    <a:pt x="105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7" y="71"/>
                  </a:lnTo>
                  <a:lnTo>
                    <a:pt x="109" y="71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09" y="69"/>
                  </a:lnTo>
                  <a:lnTo>
                    <a:pt x="111" y="69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7"/>
                  </a:lnTo>
                  <a:lnTo>
                    <a:pt x="111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3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1"/>
                  </a:lnTo>
                  <a:lnTo>
                    <a:pt x="117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60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19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1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6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4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2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3" y="48"/>
                  </a:lnTo>
                  <a:lnTo>
                    <a:pt x="123" y="48"/>
                  </a:lnTo>
                  <a:lnTo>
                    <a:pt x="123" y="50"/>
                  </a:lnTo>
                  <a:lnTo>
                    <a:pt x="123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7" y="50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29" y="48"/>
                  </a:lnTo>
                  <a:lnTo>
                    <a:pt x="130" y="48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2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4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6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6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7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5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3"/>
                  </a:lnTo>
                  <a:lnTo>
                    <a:pt x="140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4" y="31"/>
                  </a:lnTo>
                  <a:lnTo>
                    <a:pt x="144" y="31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4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9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2" y="27"/>
                  </a:lnTo>
                  <a:lnTo>
                    <a:pt x="140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5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3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53" y="15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3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8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59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1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3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61" y="4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69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3" y="4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80" y="8"/>
                  </a:lnTo>
                  <a:lnTo>
                    <a:pt x="180" y="8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65" name="Freeform 16"/>
            <p:cNvSpPr>
              <a:spLocks/>
            </p:cNvSpPr>
            <p:nvPr/>
          </p:nvSpPr>
          <p:spPr bwMode="auto">
            <a:xfrm>
              <a:off x="3428" y="2542"/>
              <a:ext cx="320" cy="370"/>
            </a:xfrm>
            <a:custGeom>
              <a:avLst/>
              <a:gdLst>
                <a:gd name="T0" fmla="*/ 169 w 320"/>
                <a:gd name="T1" fmla="*/ 80 h 370"/>
                <a:gd name="T2" fmla="*/ 173 w 320"/>
                <a:gd name="T3" fmla="*/ 90 h 370"/>
                <a:gd name="T4" fmla="*/ 190 w 320"/>
                <a:gd name="T5" fmla="*/ 92 h 370"/>
                <a:gd name="T6" fmla="*/ 203 w 320"/>
                <a:gd name="T7" fmla="*/ 94 h 370"/>
                <a:gd name="T8" fmla="*/ 201 w 320"/>
                <a:gd name="T9" fmla="*/ 103 h 370"/>
                <a:gd name="T10" fmla="*/ 222 w 320"/>
                <a:gd name="T11" fmla="*/ 101 h 370"/>
                <a:gd name="T12" fmla="*/ 240 w 320"/>
                <a:gd name="T13" fmla="*/ 103 h 370"/>
                <a:gd name="T14" fmla="*/ 253 w 320"/>
                <a:gd name="T15" fmla="*/ 98 h 370"/>
                <a:gd name="T16" fmla="*/ 265 w 320"/>
                <a:gd name="T17" fmla="*/ 86 h 370"/>
                <a:gd name="T18" fmla="*/ 276 w 320"/>
                <a:gd name="T19" fmla="*/ 84 h 370"/>
                <a:gd name="T20" fmla="*/ 288 w 320"/>
                <a:gd name="T21" fmla="*/ 78 h 370"/>
                <a:gd name="T22" fmla="*/ 295 w 320"/>
                <a:gd name="T23" fmla="*/ 80 h 370"/>
                <a:gd name="T24" fmla="*/ 303 w 320"/>
                <a:gd name="T25" fmla="*/ 92 h 370"/>
                <a:gd name="T26" fmla="*/ 311 w 320"/>
                <a:gd name="T27" fmla="*/ 98 h 370"/>
                <a:gd name="T28" fmla="*/ 320 w 320"/>
                <a:gd name="T29" fmla="*/ 107 h 370"/>
                <a:gd name="T30" fmla="*/ 286 w 320"/>
                <a:gd name="T31" fmla="*/ 142 h 370"/>
                <a:gd name="T32" fmla="*/ 257 w 320"/>
                <a:gd name="T33" fmla="*/ 184 h 370"/>
                <a:gd name="T34" fmla="*/ 224 w 320"/>
                <a:gd name="T35" fmla="*/ 234 h 370"/>
                <a:gd name="T36" fmla="*/ 222 w 320"/>
                <a:gd name="T37" fmla="*/ 297 h 370"/>
                <a:gd name="T38" fmla="*/ 222 w 320"/>
                <a:gd name="T39" fmla="*/ 334 h 370"/>
                <a:gd name="T40" fmla="*/ 244 w 320"/>
                <a:gd name="T41" fmla="*/ 351 h 370"/>
                <a:gd name="T42" fmla="*/ 228 w 320"/>
                <a:gd name="T43" fmla="*/ 361 h 370"/>
                <a:gd name="T44" fmla="*/ 192 w 320"/>
                <a:gd name="T45" fmla="*/ 357 h 370"/>
                <a:gd name="T46" fmla="*/ 155 w 320"/>
                <a:gd name="T47" fmla="*/ 342 h 370"/>
                <a:gd name="T48" fmla="*/ 126 w 320"/>
                <a:gd name="T49" fmla="*/ 320 h 370"/>
                <a:gd name="T50" fmla="*/ 103 w 320"/>
                <a:gd name="T51" fmla="*/ 299 h 370"/>
                <a:gd name="T52" fmla="*/ 84 w 320"/>
                <a:gd name="T53" fmla="*/ 294 h 370"/>
                <a:gd name="T54" fmla="*/ 52 w 320"/>
                <a:gd name="T55" fmla="*/ 292 h 370"/>
                <a:gd name="T56" fmla="*/ 38 w 320"/>
                <a:gd name="T57" fmla="*/ 280 h 370"/>
                <a:gd name="T58" fmla="*/ 36 w 320"/>
                <a:gd name="T59" fmla="*/ 269 h 370"/>
                <a:gd name="T60" fmla="*/ 29 w 320"/>
                <a:gd name="T61" fmla="*/ 257 h 370"/>
                <a:gd name="T62" fmla="*/ 31 w 320"/>
                <a:gd name="T63" fmla="*/ 242 h 370"/>
                <a:gd name="T64" fmla="*/ 27 w 320"/>
                <a:gd name="T65" fmla="*/ 228 h 370"/>
                <a:gd name="T66" fmla="*/ 17 w 320"/>
                <a:gd name="T67" fmla="*/ 221 h 370"/>
                <a:gd name="T68" fmla="*/ 27 w 320"/>
                <a:gd name="T69" fmla="*/ 215 h 370"/>
                <a:gd name="T70" fmla="*/ 23 w 320"/>
                <a:gd name="T71" fmla="*/ 205 h 370"/>
                <a:gd name="T72" fmla="*/ 17 w 320"/>
                <a:gd name="T73" fmla="*/ 198 h 370"/>
                <a:gd name="T74" fmla="*/ 15 w 320"/>
                <a:gd name="T75" fmla="*/ 188 h 370"/>
                <a:gd name="T76" fmla="*/ 4 w 320"/>
                <a:gd name="T77" fmla="*/ 180 h 370"/>
                <a:gd name="T78" fmla="*/ 6 w 320"/>
                <a:gd name="T79" fmla="*/ 167 h 370"/>
                <a:gd name="T80" fmla="*/ 4 w 320"/>
                <a:gd name="T81" fmla="*/ 155 h 370"/>
                <a:gd name="T82" fmla="*/ 6 w 320"/>
                <a:gd name="T83" fmla="*/ 148 h 370"/>
                <a:gd name="T84" fmla="*/ 4 w 320"/>
                <a:gd name="T85" fmla="*/ 138 h 370"/>
                <a:gd name="T86" fmla="*/ 6 w 320"/>
                <a:gd name="T87" fmla="*/ 125 h 370"/>
                <a:gd name="T88" fmla="*/ 6 w 320"/>
                <a:gd name="T89" fmla="*/ 113 h 370"/>
                <a:gd name="T90" fmla="*/ 9 w 320"/>
                <a:gd name="T91" fmla="*/ 100 h 370"/>
                <a:gd name="T92" fmla="*/ 25 w 320"/>
                <a:gd name="T93" fmla="*/ 84 h 370"/>
                <a:gd name="T94" fmla="*/ 38 w 320"/>
                <a:gd name="T95" fmla="*/ 71 h 370"/>
                <a:gd name="T96" fmla="*/ 59 w 320"/>
                <a:gd name="T97" fmla="*/ 61 h 370"/>
                <a:gd name="T98" fmla="*/ 75 w 320"/>
                <a:gd name="T99" fmla="*/ 38 h 370"/>
                <a:gd name="T100" fmla="*/ 86 w 320"/>
                <a:gd name="T101" fmla="*/ 27 h 370"/>
                <a:gd name="T102" fmla="*/ 92 w 320"/>
                <a:gd name="T103" fmla="*/ 3 h 370"/>
                <a:gd name="T104" fmla="*/ 105 w 320"/>
                <a:gd name="T105" fmla="*/ 7 h 370"/>
                <a:gd name="T106" fmla="*/ 117 w 320"/>
                <a:gd name="T107" fmla="*/ 0 h 370"/>
                <a:gd name="T108" fmla="*/ 130 w 320"/>
                <a:gd name="T109" fmla="*/ 7 h 370"/>
                <a:gd name="T110" fmla="*/ 134 w 320"/>
                <a:gd name="T111" fmla="*/ 19 h 370"/>
                <a:gd name="T112" fmla="*/ 134 w 320"/>
                <a:gd name="T113" fmla="*/ 30 h 370"/>
                <a:gd name="T114" fmla="*/ 148 w 320"/>
                <a:gd name="T115" fmla="*/ 38 h 370"/>
                <a:gd name="T116" fmla="*/ 169 w 320"/>
                <a:gd name="T117" fmla="*/ 46 h 370"/>
                <a:gd name="T118" fmla="*/ 182 w 320"/>
                <a:gd name="T119" fmla="*/ 48 h 370"/>
                <a:gd name="T120" fmla="*/ 182 w 320"/>
                <a:gd name="T121" fmla="*/ 61 h 370"/>
                <a:gd name="T122" fmla="*/ 184 w 320"/>
                <a:gd name="T123" fmla="*/ 67 h 370"/>
                <a:gd name="T124" fmla="*/ 182 w 320"/>
                <a:gd name="T125" fmla="*/ 73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0" h="370">
                  <a:moveTo>
                    <a:pt x="173" y="71"/>
                  </a:move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3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1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3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5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6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78"/>
                  </a:lnTo>
                  <a:lnTo>
                    <a:pt x="173" y="80"/>
                  </a:lnTo>
                  <a:lnTo>
                    <a:pt x="173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71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7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69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4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88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3" y="90"/>
                  </a:lnTo>
                  <a:lnTo>
                    <a:pt x="174" y="90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4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2"/>
                  </a:lnTo>
                  <a:lnTo>
                    <a:pt x="176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0" y="96"/>
                  </a:lnTo>
                  <a:lnTo>
                    <a:pt x="182" y="96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4"/>
                  </a:lnTo>
                  <a:lnTo>
                    <a:pt x="184" y="92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8" y="92"/>
                  </a:lnTo>
                  <a:lnTo>
                    <a:pt x="188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0" y="92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2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4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7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199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2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3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201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7" y="9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98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0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6" y="101"/>
                  </a:lnTo>
                  <a:lnTo>
                    <a:pt x="197" y="101"/>
                  </a:lnTo>
                  <a:lnTo>
                    <a:pt x="197" y="101"/>
                  </a:lnTo>
                  <a:lnTo>
                    <a:pt x="197" y="103"/>
                  </a:lnTo>
                  <a:lnTo>
                    <a:pt x="197" y="103"/>
                  </a:lnTo>
                  <a:lnTo>
                    <a:pt x="199" y="103"/>
                  </a:lnTo>
                  <a:lnTo>
                    <a:pt x="199" y="101"/>
                  </a:lnTo>
                  <a:lnTo>
                    <a:pt x="199" y="101"/>
                  </a:lnTo>
                  <a:lnTo>
                    <a:pt x="199" y="103"/>
                  </a:lnTo>
                  <a:lnTo>
                    <a:pt x="199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1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3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5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7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09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1" y="103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3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5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19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1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2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1"/>
                  </a:lnTo>
                  <a:lnTo>
                    <a:pt x="224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6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1"/>
                  </a:lnTo>
                  <a:lnTo>
                    <a:pt x="228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0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2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1"/>
                  </a:lnTo>
                  <a:lnTo>
                    <a:pt x="236" y="103"/>
                  </a:lnTo>
                  <a:lnTo>
                    <a:pt x="236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38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3"/>
                  </a:lnTo>
                  <a:lnTo>
                    <a:pt x="242" y="101"/>
                  </a:lnTo>
                  <a:lnTo>
                    <a:pt x="242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4" y="101"/>
                  </a:lnTo>
                  <a:lnTo>
                    <a:pt x="245" y="101"/>
                  </a:lnTo>
                  <a:lnTo>
                    <a:pt x="245" y="101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7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49" y="103"/>
                  </a:lnTo>
                  <a:lnTo>
                    <a:pt x="251" y="103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1" y="101"/>
                  </a:lnTo>
                  <a:lnTo>
                    <a:pt x="253" y="101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100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3" y="98"/>
                  </a:lnTo>
                  <a:lnTo>
                    <a:pt x="255" y="98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5" y="96"/>
                  </a:lnTo>
                  <a:lnTo>
                    <a:pt x="257" y="96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7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4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59" y="92"/>
                  </a:lnTo>
                  <a:lnTo>
                    <a:pt x="261" y="92"/>
                  </a:lnTo>
                  <a:lnTo>
                    <a:pt x="261" y="92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1" y="90"/>
                  </a:lnTo>
                  <a:lnTo>
                    <a:pt x="263" y="90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8"/>
                  </a:lnTo>
                  <a:lnTo>
                    <a:pt x="263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6"/>
                  </a:lnTo>
                  <a:lnTo>
                    <a:pt x="265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4"/>
                  </a:lnTo>
                  <a:lnTo>
                    <a:pt x="267" y="82"/>
                  </a:lnTo>
                  <a:lnTo>
                    <a:pt x="267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2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69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6" y="82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6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6"/>
                  </a:lnTo>
                  <a:lnTo>
                    <a:pt x="280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4" y="84"/>
                  </a:lnTo>
                  <a:lnTo>
                    <a:pt x="284" y="84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4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2"/>
                  </a:lnTo>
                  <a:lnTo>
                    <a:pt x="286" y="80"/>
                  </a:lnTo>
                  <a:lnTo>
                    <a:pt x="286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80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88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0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8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2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3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7" y="76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6"/>
                  </a:lnTo>
                  <a:lnTo>
                    <a:pt x="295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78"/>
                  </a:lnTo>
                  <a:lnTo>
                    <a:pt x="293" y="80"/>
                  </a:lnTo>
                  <a:lnTo>
                    <a:pt x="293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0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2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5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7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4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299" y="86"/>
                  </a:lnTo>
                  <a:lnTo>
                    <a:pt x="301" y="86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1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88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0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3" y="92"/>
                  </a:lnTo>
                  <a:lnTo>
                    <a:pt x="301" y="92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8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1" y="96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3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5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7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09" y="100"/>
                  </a:lnTo>
                  <a:lnTo>
                    <a:pt x="309" y="100"/>
                  </a:lnTo>
                  <a:lnTo>
                    <a:pt x="309" y="98"/>
                  </a:lnTo>
                  <a:lnTo>
                    <a:pt x="309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1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3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0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1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3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5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6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20" y="107"/>
                  </a:lnTo>
                  <a:lnTo>
                    <a:pt x="320" y="107"/>
                  </a:lnTo>
                  <a:lnTo>
                    <a:pt x="318" y="109"/>
                  </a:lnTo>
                  <a:lnTo>
                    <a:pt x="316" y="109"/>
                  </a:lnTo>
                  <a:lnTo>
                    <a:pt x="316" y="109"/>
                  </a:lnTo>
                  <a:lnTo>
                    <a:pt x="313" y="113"/>
                  </a:lnTo>
                  <a:lnTo>
                    <a:pt x="313" y="113"/>
                  </a:lnTo>
                  <a:lnTo>
                    <a:pt x="311" y="113"/>
                  </a:lnTo>
                  <a:lnTo>
                    <a:pt x="311" y="113"/>
                  </a:lnTo>
                  <a:lnTo>
                    <a:pt x="311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5"/>
                  </a:lnTo>
                  <a:lnTo>
                    <a:pt x="309" y="117"/>
                  </a:lnTo>
                  <a:lnTo>
                    <a:pt x="307" y="117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7" y="119"/>
                  </a:lnTo>
                  <a:lnTo>
                    <a:pt x="305" y="121"/>
                  </a:lnTo>
                  <a:lnTo>
                    <a:pt x="305" y="121"/>
                  </a:lnTo>
                  <a:lnTo>
                    <a:pt x="305" y="123"/>
                  </a:lnTo>
                  <a:lnTo>
                    <a:pt x="303" y="123"/>
                  </a:lnTo>
                  <a:lnTo>
                    <a:pt x="303" y="125"/>
                  </a:lnTo>
                  <a:lnTo>
                    <a:pt x="301" y="125"/>
                  </a:lnTo>
                  <a:lnTo>
                    <a:pt x="301" y="125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7" y="128"/>
                  </a:lnTo>
                  <a:lnTo>
                    <a:pt x="297" y="128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3" y="132"/>
                  </a:lnTo>
                  <a:lnTo>
                    <a:pt x="293" y="132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0" y="138"/>
                  </a:lnTo>
                  <a:lnTo>
                    <a:pt x="290" y="138"/>
                  </a:lnTo>
                  <a:lnTo>
                    <a:pt x="288" y="138"/>
                  </a:lnTo>
                  <a:lnTo>
                    <a:pt x="288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0"/>
                  </a:lnTo>
                  <a:lnTo>
                    <a:pt x="286" y="142"/>
                  </a:lnTo>
                  <a:lnTo>
                    <a:pt x="286" y="144"/>
                  </a:lnTo>
                  <a:lnTo>
                    <a:pt x="286" y="144"/>
                  </a:lnTo>
                  <a:lnTo>
                    <a:pt x="284" y="144"/>
                  </a:lnTo>
                  <a:lnTo>
                    <a:pt x="284" y="146"/>
                  </a:lnTo>
                  <a:lnTo>
                    <a:pt x="284" y="146"/>
                  </a:lnTo>
                  <a:lnTo>
                    <a:pt x="282" y="148"/>
                  </a:lnTo>
                  <a:lnTo>
                    <a:pt x="282" y="148"/>
                  </a:lnTo>
                  <a:lnTo>
                    <a:pt x="282" y="149"/>
                  </a:lnTo>
                  <a:lnTo>
                    <a:pt x="282" y="149"/>
                  </a:lnTo>
                  <a:lnTo>
                    <a:pt x="280" y="151"/>
                  </a:lnTo>
                  <a:lnTo>
                    <a:pt x="278" y="151"/>
                  </a:lnTo>
                  <a:lnTo>
                    <a:pt x="278" y="153"/>
                  </a:lnTo>
                  <a:lnTo>
                    <a:pt x="278" y="153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8" y="155"/>
                  </a:lnTo>
                  <a:lnTo>
                    <a:pt x="276" y="157"/>
                  </a:lnTo>
                  <a:lnTo>
                    <a:pt x="276" y="159"/>
                  </a:lnTo>
                  <a:lnTo>
                    <a:pt x="274" y="159"/>
                  </a:lnTo>
                  <a:lnTo>
                    <a:pt x="274" y="161"/>
                  </a:lnTo>
                  <a:lnTo>
                    <a:pt x="272" y="163"/>
                  </a:lnTo>
                  <a:lnTo>
                    <a:pt x="272" y="163"/>
                  </a:lnTo>
                  <a:lnTo>
                    <a:pt x="272" y="165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70" y="167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9" y="169"/>
                  </a:lnTo>
                  <a:lnTo>
                    <a:pt x="267" y="171"/>
                  </a:lnTo>
                  <a:lnTo>
                    <a:pt x="267" y="171"/>
                  </a:lnTo>
                  <a:lnTo>
                    <a:pt x="267" y="173"/>
                  </a:lnTo>
                  <a:lnTo>
                    <a:pt x="265" y="173"/>
                  </a:lnTo>
                  <a:lnTo>
                    <a:pt x="265" y="174"/>
                  </a:lnTo>
                  <a:lnTo>
                    <a:pt x="265" y="176"/>
                  </a:lnTo>
                  <a:lnTo>
                    <a:pt x="263" y="176"/>
                  </a:lnTo>
                  <a:lnTo>
                    <a:pt x="263" y="176"/>
                  </a:lnTo>
                  <a:lnTo>
                    <a:pt x="263" y="178"/>
                  </a:lnTo>
                  <a:lnTo>
                    <a:pt x="263" y="178"/>
                  </a:lnTo>
                  <a:lnTo>
                    <a:pt x="261" y="180"/>
                  </a:lnTo>
                  <a:lnTo>
                    <a:pt x="261" y="180"/>
                  </a:lnTo>
                  <a:lnTo>
                    <a:pt x="259" y="182"/>
                  </a:lnTo>
                  <a:lnTo>
                    <a:pt x="259" y="182"/>
                  </a:lnTo>
                  <a:lnTo>
                    <a:pt x="257" y="184"/>
                  </a:lnTo>
                  <a:lnTo>
                    <a:pt x="257" y="184"/>
                  </a:lnTo>
                  <a:lnTo>
                    <a:pt x="257" y="186"/>
                  </a:lnTo>
                  <a:lnTo>
                    <a:pt x="257" y="186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88"/>
                  </a:lnTo>
                  <a:lnTo>
                    <a:pt x="255" y="190"/>
                  </a:lnTo>
                  <a:lnTo>
                    <a:pt x="253" y="190"/>
                  </a:lnTo>
                  <a:lnTo>
                    <a:pt x="253" y="190"/>
                  </a:lnTo>
                  <a:lnTo>
                    <a:pt x="253" y="192"/>
                  </a:lnTo>
                  <a:lnTo>
                    <a:pt x="253" y="192"/>
                  </a:lnTo>
                  <a:lnTo>
                    <a:pt x="251" y="19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49" y="196"/>
                  </a:lnTo>
                  <a:lnTo>
                    <a:pt x="247" y="198"/>
                  </a:lnTo>
                  <a:lnTo>
                    <a:pt x="245" y="203"/>
                  </a:lnTo>
                  <a:lnTo>
                    <a:pt x="245" y="203"/>
                  </a:lnTo>
                  <a:lnTo>
                    <a:pt x="244" y="207"/>
                  </a:lnTo>
                  <a:lnTo>
                    <a:pt x="242" y="209"/>
                  </a:lnTo>
                  <a:lnTo>
                    <a:pt x="242" y="209"/>
                  </a:lnTo>
                  <a:lnTo>
                    <a:pt x="240" y="211"/>
                  </a:lnTo>
                  <a:lnTo>
                    <a:pt x="240" y="211"/>
                  </a:lnTo>
                  <a:lnTo>
                    <a:pt x="238" y="213"/>
                  </a:lnTo>
                  <a:lnTo>
                    <a:pt x="238" y="215"/>
                  </a:lnTo>
                  <a:lnTo>
                    <a:pt x="238" y="215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6" y="217"/>
                  </a:lnTo>
                  <a:lnTo>
                    <a:pt x="236" y="217"/>
                  </a:lnTo>
                  <a:lnTo>
                    <a:pt x="236" y="219"/>
                  </a:lnTo>
                  <a:lnTo>
                    <a:pt x="234" y="219"/>
                  </a:lnTo>
                  <a:lnTo>
                    <a:pt x="234" y="221"/>
                  </a:lnTo>
                  <a:lnTo>
                    <a:pt x="234" y="222"/>
                  </a:lnTo>
                  <a:lnTo>
                    <a:pt x="232" y="222"/>
                  </a:lnTo>
                  <a:lnTo>
                    <a:pt x="232" y="222"/>
                  </a:lnTo>
                  <a:lnTo>
                    <a:pt x="232" y="224"/>
                  </a:lnTo>
                  <a:lnTo>
                    <a:pt x="230" y="228"/>
                  </a:lnTo>
                  <a:lnTo>
                    <a:pt x="228" y="228"/>
                  </a:lnTo>
                  <a:lnTo>
                    <a:pt x="226" y="228"/>
                  </a:lnTo>
                  <a:lnTo>
                    <a:pt x="226" y="228"/>
                  </a:lnTo>
                  <a:lnTo>
                    <a:pt x="224" y="232"/>
                  </a:lnTo>
                  <a:lnTo>
                    <a:pt x="224" y="234"/>
                  </a:lnTo>
                  <a:lnTo>
                    <a:pt x="224" y="236"/>
                  </a:lnTo>
                  <a:lnTo>
                    <a:pt x="222" y="238"/>
                  </a:lnTo>
                  <a:lnTo>
                    <a:pt x="221" y="240"/>
                  </a:lnTo>
                  <a:lnTo>
                    <a:pt x="221" y="242"/>
                  </a:lnTo>
                  <a:lnTo>
                    <a:pt x="217" y="246"/>
                  </a:lnTo>
                  <a:lnTo>
                    <a:pt x="215" y="249"/>
                  </a:lnTo>
                  <a:lnTo>
                    <a:pt x="215" y="249"/>
                  </a:lnTo>
                  <a:lnTo>
                    <a:pt x="215" y="251"/>
                  </a:lnTo>
                  <a:lnTo>
                    <a:pt x="213" y="251"/>
                  </a:lnTo>
                  <a:lnTo>
                    <a:pt x="213" y="253"/>
                  </a:lnTo>
                  <a:lnTo>
                    <a:pt x="213" y="253"/>
                  </a:lnTo>
                  <a:lnTo>
                    <a:pt x="213" y="255"/>
                  </a:lnTo>
                  <a:lnTo>
                    <a:pt x="211" y="255"/>
                  </a:lnTo>
                  <a:lnTo>
                    <a:pt x="211" y="257"/>
                  </a:lnTo>
                  <a:lnTo>
                    <a:pt x="211" y="259"/>
                  </a:lnTo>
                  <a:lnTo>
                    <a:pt x="211" y="259"/>
                  </a:lnTo>
                  <a:lnTo>
                    <a:pt x="209" y="261"/>
                  </a:lnTo>
                  <a:lnTo>
                    <a:pt x="209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7" y="263"/>
                  </a:lnTo>
                  <a:lnTo>
                    <a:pt x="209" y="267"/>
                  </a:lnTo>
                  <a:lnTo>
                    <a:pt x="211" y="269"/>
                  </a:lnTo>
                  <a:lnTo>
                    <a:pt x="211" y="271"/>
                  </a:lnTo>
                  <a:lnTo>
                    <a:pt x="211" y="271"/>
                  </a:lnTo>
                  <a:lnTo>
                    <a:pt x="213" y="271"/>
                  </a:lnTo>
                  <a:lnTo>
                    <a:pt x="213" y="271"/>
                  </a:lnTo>
                  <a:lnTo>
                    <a:pt x="215" y="271"/>
                  </a:lnTo>
                  <a:lnTo>
                    <a:pt x="215" y="271"/>
                  </a:lnTo>
                  <a:lnTo>
                    <a:pt x="215" y="272"/>
                  </a:lnTo>
                  <a:lnTo>
                    <a:pt x="215" y="272"/>
                  </a:lnTo>
                  <a:lnTo>
                    <a:pt x="217" y="280"/>
                  </a:lnTo>
                  <a:lnTo>
                    <a:pt x="217" y="282"/>
                  </a:lnTo>
                  <a:lnTo>
                    <a:pt x="217" y="282"/>
                  </a:lnTo>
                  <a:lnTo>
                    <a:pt x="219" y="286"/>
                  </a:lnTo>
                  <a:lnTo>
                    <a:pt x="219" y="288"/>
                  </a:lnTo>
                  <a:lnTo>
                    <a:pt x="221" y="288"/>
                  </a:lnTo>
                  <a:lnTo>
                    <a:pt x="221" y="290"/>
                  </a:lnTo>
                  <a:lnTo>
                    <a:pt x="222" y="294"/>
                  </a:lnTo>
                  <a:lnTo>
                    <a:pt x="222" y="295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7"/>
                  </a:lnTo>
                  <a:lnTo>
                    <a:pt x="222" y="299"/>
                  </a:lnTo>
                  <a:lnTo>
                    <a:pt x="222" y="299"/>
                  </a:lnTo>
                  <a:lnTo>
                    <a:pt x="222" y="301"/>
                  </a:lnTo>
                  <a:lnTo>
                    <a:pt x="222" y="303"/>
                  </a:lnTo>
                  <a:lnTo>
                    <a:pt x="222" y="305"/>
                  </a:lnTo>
                  <a:lnTo>
                    <a:pt x="222" y="305"/>
                  </a:lnTo>
                  <a:lnTo>
                    <a:pt x="224" y="307"/>
                  </a:lnTo>
                  <a:lnTo>
                    <a:pt x="224" y="307"/>
                  </a:lnTo>
                  <a:lnTo>
                    <a:pt x="222" y="309"/>
                  </a:lnTo>
                  <a:lnTo>
                    <a:pt x="222" y="309"/>
                  </a:lnTo>
                  <a:lnTo>
                    <a:pt x="222" y="311"/>
                  </a:lnTo>
                  <a:lnTo>
                    <a:pt x="222" y="311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3"/>
                  </a:lnTo>
                  <a:lnTo>
                    <a:pt x="222" y="315"/>
                  </a:lnTo>
                  <a:lnTo>
                    <a:pt x="222" y="317"/>
                  </a:lnTo>
                  <a:lnTo>
                    <a:pt x="222" y="317"/>
                  </a:lnTo>
                  <a:lnTo>
                    <a:pt x="222" y="319"/>
                  </a:lnTo>
                  <a:lnTo>
                    <a:pt x="222" y="320"/>
                  </a:lnTo>
                  <a:lnTo>
                    <a:pt x="222" y="322"/>
                  </a:lnTo>
                  <a:lnTo>
                    <a:pt x="221" y="322"/>
                  </a:lnTo>
                  <a:lnTo>
                    <a:pt x="221" y="322"/>
                  </a:lnTo>
                  <a:lnTo>
                    <a:pt x="221" y="324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1" y="326"/>
                  </a:lnTo>
                  <a:lnTo>
                    <a:pt x="222" y="326"/>
                  </a:lnTo>
                  <a:lnTo>
                    <a:pt x="224" y="326"/>
                  </a:lnTo>
                  <a:lnTo>
                    <a:pt x="224" y="328"/>
                  </a:lnTo>
                  <a:lnTo>
                    <a:pt x="222" y="328"/>
                  </a:lnTo>
                  <a:lnTo>
                    <a:pt x="219" y="334"/>
                  </a:lnTo>
                  <a:lnTo>
                    <a:pt x="219" y="336"/>
                  </a:lnTo>
                  <a:lnTo>
                    <a:pt x="219" y="336"/>
                  </a:lnTo>
                  <a:lnTo>
                    <a:pt x="219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1" y="338"/>
                  </a:lnTo>
                  <a:lnTo>
                    <a:pt x="222" y="336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2" y="334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26" y="334"/>
                  </a:lnTo>
                  <a:lnTo>
                    <a:pt x="224" y="336"/>
                  </a:lnTo>
                  <a:lnTo>
                    <a:pt x="224" y="336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0"/>
                  </a:lnTo>
                  <a:lnTo>
                    <a:pt x="224" y="342"/>
                  </a:lnTo>
                  <a:lnTo>
                    <a:pt x="226" y="342"/>
                  </a:lnTo>
                  <a:lnTo>
                    <a:pt x="228" y="340"/>
                  </a:lnTo>
                  <a:lnTo>
                    <a:pt x="228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0" y="340"/>
                  </a:lnTo>
                  <a:lnTo>
                    <a:pt x="232" y="342"/>
                  </a:lnTo>
                  <a:lnTo>
                    <a:pt x="234" y="345"/>
                  </a:lnTo>
                  <a:lnTo>
                    <a:pt x="234" y="345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7"/>
                  </a:lnTo>
                  <a:lnTo>
                    <a:pt x="236" y="349"/>
                  </a:lnTo>
                  <a:lnTo>
                    <a:pt x="236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9"/>
                  </a:lnTo>
                  <a:lnTo>
                    <a:pt x="238" y="347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0" y="349"/>
                  </a:lnTo>
                  <a:lnTo>
                    <a:pt x="242" y="351"/>
                  </a:lnTo>
                  <a:lnTo>
                    <a:pt x="242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4" y="351"/>
                  </a:lnTo>
                  <a:lnTo>
                    <a:pt x="245" y="351"/>
                  </a:lnTo>
                  <a:lnTo>
                    <a:pt x="245" y="351"/>
                  </a:lnTo>
                  <a:lnTo>
                    <a:pt x="244" y="353"/>
                  </a:lnTo>
                  <a:lnTo>
                    <a:pt x="244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5"/>
                  </a:lnTo>
                  <a:lnTo>
                    <a:pt x="242" y="357"/>
                  </a:lnTo>
                  <a:lnTo>
                    <a:pt x="242" y="359"/>
                  </a:lnTo>
                  <a:lnTo>
                    <a:pt x="242" y="359"/>
                  </a:lnTo>
                  <a:lnTo>
                    <a:pt x="242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1"/>
                  </a:lnTo>
                  <a:lnTo>
                    <a:pt x="244" y="363"/>
                  </a:lnTo>
                  <a:lnTo>
                    <a:pt x="242" y="363"/>
                  </a:lnTo>
                  <a:lnTo>
                    <a:pt x="244" y="365"/>
                  </a:lnTo>
                  <a:lnTo>
                    <a:pt x="244" y="367"/>
                  </a:lnTo>
                  <a:lnTo>
                    <a:pt x="245" y="367"/>
                  </a:lnTo>
                  <a:lnTo>
                    <a:pt x="245" y="367"/>
                  </a:lnTo>
                  <a:lnTo>
                    <a:pt x="245" y="368"/>
                  </a:lnTo>
                  <a:lnTo>
                    <a:pt x="245" y="368"/>
                  </a:lnTo>
                  <a:lnTo>
                    <a:pt x="245" y="370"/>
                  </a:lnTo>
                  <a:lnTo>
                    <a:pt x="244" y="370"/>
                  </a:lnTo>
                  <a:lnTo>
                    <a:pt x="244" y="370"/>
                  </a:lnTo>
                  <a:lnTo>
                    <a:pt x="242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70"/>
                  </a:lnTo>
                  <a:lnTo>
                    <a:pt x="240" y="368"/>
                  </a:lnTo>
                  <a:lnTo>
                    <a:pt x="240" y="368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8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6" y="367"/>
                  </a:lnTo>
                  <a:lnTo>
                    <a:pt x="234" y="365"/>
                  </a:lnTo>
                  <a:lnTo>
                    <a:pt x="232" y="363"/>
                  </a:lnTo>
                  <a:lnTo>
                    <a:pt x="230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1"/>
                  </a:lnTo>
                  <a:lnTo>
                    <a:pt x="228" y="363"/>
                  </a:lnTo>
                  <a:lnTo>
                    <a:pt x="228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6" y="363"/>
                  </a:lnTo>
                  <a:lnTo>
                    <a:pt x="224" y="363"/>
                  </a:lnTo>
                  <a:lnTo>
                    <a:pt x="224" y="363"/>
                  </a:lnTo>
                  <a:lnTo>
                    <a:pt x="222" y="361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19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7" y="365"/>
                  </a:lnTo>
                  <a:lnTo>
                    <a:pt x="215" y="363"/>
                  </a:lnTo>
                  <a:lnTo>
                    <a:pt x="213" y="363"/>
                  </a:lnTo>
                  <a:lnTo>
                    <a:pt x="211" y="361"/>
                  </a:lnTo>
                  <a:lnTo>
                    <a:pt x="211" y="361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11" y="359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9" y="357"/>
                  </a:lnTo>
                  <a:lnTo>
                    <a:pt x="207" y="357"/>
                  </a:lnTo>
                  <a:lnTo>
                    <a:pt x="207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5" y="353"/>
                  </a:lnTo>
                  <a:lnTo>
                    <a:pt x="203" y="353"/>
                  </a:lnTo>
                  <a:lnTo>
                    <a:pt x="203" y="353"/>
                  </a:lnTo>
                  <a:lnTo>
                    <a:pt x="201" y="355"/>
                  </a:lnTo>
                  <a:lnTo>
                    <a:pt x="197" y="355"/>
                  </a:lnTo>
                  <a:lnTo>
                    <a:pt x="197" y="355"/>
                  </a:lnTo>
                  <a:lnTo>
                    <a:pt x="197" y="353"/>
                  </a:lnTo>
                  <a:lnTo>
                    <a:pt x="194" y="355"/>
                  </a:lnTo>
                  <a:lnTo>
                    <a:pt x="192" y="355"/>
                  </a:lnTo>
                  <a:lnTo>
                    <a:pt x="192" y="355"/>
                  </a:lnTo>
                  <a:lnTo>
                    <a:pt x="192" y="357"/>
                  </a:lnTo>
                  <a:lnTo>
                    <a:pt x="192" y="357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90" y="355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6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4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2" y="353"/>
                  </a:lnTo>
                  <a:lnTo>
                    <a:pt x="180" y="353"/>
                  </a:lnTo>
                  <a:lnTo>
                    <a:pt x="180" y="353"/>
                  </a:lnTo>
                  <a:lnTo>
                    <a:pt x="178" y="351"/>
                  </a:lnTo>
                  <a:lnTo>
                    <a:pt x="176" y="349"/>
                  </a:lnTo>
                  <a:lnTo>
                    <a:pt x="174" y="347"/>
                  </a:lnTo>
                  <a:lnTo>
                    <a:pt x="173" y="345"/>
                  </a:lnTo>
                  <a:lnTo>
                    <a:pt x="173" y="344"/>
                  </a:lnTo>
                  <a:lnTo>
                    <a:pt x="173" y="345"/>
                  </a:lnTo>
                  <a:lnTo>
                    <a:pt x="173" y="345"/>
                  </a:lnTo>
                  <a:lnTo>
                    <a:pt x="171" y="345"/>
                  </a:lnTo>
                  <a:lnTo>
                    <a:pt x="171" y="345"/>
                  </a:lnTo>
                  <a:lnTo>
                    <a:pt x="169" y="345"/>
                  </a:lnTo>
                  <a:lnTo>
                    <a:pt x="169" y="345"/>
                  </a:lnTo>
                  <a:lnTo>
                    <a:pt x="167" y="345"/>
                  </a:lnTo>
                  <a:lnTo>
                    <a:pt x="167" y="347"/>
                  </a:lnTo>
                  <a:lnTo>
                    <a:pt x="167" y="347"/>
                  </a:lnTo>
                  <a:lnTo>
                    <a:pt x="161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5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155" y="342"/>
                  </a:lnTo>
                  <a:lnTo>
                    <a:pt x="155" y="342"/>
                  </a:lnTo>
                  <a:lnTo>
                    <a:pt x="155" y="340"/>
                  </a:lnTo>
                  <a:lnTo>
                    <a:pt x="155" y="340"/>
                  </a:lnTo>
                  <a:lnTo>
                    <a:pt x="155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1" y="338"/>
                  </a:lnTo>
                  <a:lnTo>
                    <a:pt x="150" y="340"/>
                  </a:lnTo>
                  <a:lnTo>
                    <a:pt x="150" y="340"/>
                  </a:lnTo>
                  <a:lnTo>
                    <a:pt x="148" y="340"/>
                  </a:lnTo>
                  <a:lnTo>
                    <a:pt x="148" y="340"/>
                  </a:lnTo>
                  <a:lnTo>
                    <a:pt x="146" y="338"/>
                  </a:lnTo>
                  <a:lnTo>
                    <a:pt x="146" y="338"/>
                  </a:lnTo>
                  <a:lnTo>
                    <a:pt x="144" y="338"/>
                  </a:lnTo>
                  <a:lnTo>
                    <a:pt x="144" y="338"/>
                  </a:lnTo>
                  <a:lnTo>
                    <a:pt x="144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6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2" y="334"/>
                  </a:lnTo>
                  <a:lnTo>
                    <a:pt x="140" y="334"/>
                  </a:lnTo>
                  <a:lnTo>
                    <a:pt x="138" y="334"/>
                  </a:lnTo>
                  <a:lnTo>
                    <a:pt x="136" y="334"/>
                  </a:lnTo>
                  <a:lnTo>
                    <a:pt x="134" y="332"/>
                  </a:lnTo>
                  <a:lnTo>
                    <a:pt x="128" y="332"/>
                  </a:lnTo>
                  <a:lnTo>
                    <a:pt x="128" y="330"/>
                  </a:lnTo>
                  <a:lnTo>
                    <a:pt x="128" y="330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6" y="328"/>
                  </a:lnTo>
                  <a:lnTo>
                    <a:pt x="128" y="326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8" y="322"/>
                  </a:lnTo>
                  <a:lnTo>
                    <a:pt x="126" y="322"/>
                  </a:lnTo>
                  <a:lnTo>
                    <a:pt x="126" y="320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9"/>
                  </a:lnTo>
                  <a:lnTo>
                    <a:pt x="126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5" y="317"/>
                  </a:lnTo>
                  <a:lnTo>
                    <a:pt x="123" y="317"/>
                  </a:lnTo>
                  <a:lnTo>
                    <a:pt x="121" y="313"/>
                  </a:lnTo>
                  <a:lnTo>
                    <a:pt x="121" y="313"/>
                  </a:lnTo>
                  <a:lnTo>
                    <a:pt x="119" y="313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11"/>
                  </a:lnTo>
                  <a:lnTo>
                    <a:pt x="119" y="309"/>
                  </a:lnTo>
                  <a:lnTo>
                    <a:pt x="119" y="309"/>
                  </a:lnTo>
                  <a:lnTo>
                    <a:pt x="119" y="307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7" y="305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5"/>
                  </a:lnTo>
                  <a:lnTo>
                    <a:pt x="111" y="305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11" y="303"/>
                  </a:lnTo>
                  <a:lnTo>
                    <a:pt x="109" y="303"/>
                  </a:lnTo>
                  <a:lnTo>
                    <a:pt x="109" y="303"/>
                  </a:lnTo>
                  <a:lnTo>
                    <a:pt x="109" y="305"/>
                  </a:lnTo>
                  <a:lnTo>
                    <a:pt x="109" y="303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7" y="301"/>
                  </a:lnTo>
                  <a:lnTo>
                    <a:pt x="105" y="301"/>
                  </a:lnTo>
                  <a:lnTo>
                    <a:pt x="105" y="299"/>
                  </a:lnTo>
                  <a:lnTo>
                    <a:pt x="103" y="299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3" y="301"/>
                  </a:lnTo>
                  <a:lnTo>
                    <a:pt x="102" y="301"/>
                  </a:lnTo>
                  <a:lnTo>
                    <a:pt x="102" y="301"/>
                  </a:lnTo>
                  <a:lnTo>
                    <a:pt x="102" y="299"/>
                  </a:lnTo>
                  <a:lnTo>
                    <a:pt x="102" y="299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2" y="297"/>
                  </a:lnTo>
                  <a:lnTo>
                    <a:pt x="100" y="295"/>
                  </a:lnTo>
                  <a:lnTo>
                    <a:pt x="100" y="295"/>
                  </a:lnTo>
                  <a:lnTo>
                    <a:pt x="98" y="297"/>
                  </a:lnTo>
                  <a:lnTo>
                    <a:pt x="98" y="297"/>
                  </a:lnTo>
                  <a:lnTo>
                    <a:pt x="96" y="299"/>
                  </a:lnTo>
                  <a:lnTo>
                    <a:pt x="94" y="299"/>
                  </a:lnTo>
                  <a:lnTo>
                    <a:pt x="94" y="299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1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4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90" y="303"/>
                  </a:lnTo>
                  <a:lnTo>
                    <a:pt x="90" y="301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9"/>
                  </a:lnTo>
                  <a:lnTo>
                    <a:pt x="90" y="297"/>
                  </a:lnTo>
                  <a:lnTo>
                    <a:pt x="88" y="297"/>
                  </a:lnTo>
                  <a:lnTo>
                    <a:pt x="88" y="297"/>
                  </a:lnTo>
                  <a:lnTo>
                    <a:pt x="86" y="297"/>
                  </a:lnTo>
                  <a:lnTo>
                    <a:pt x="86" y="297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84" y="294"/>
                  </a:lnTo>
                  <a:lnTo>
                    <a:pt x="82" y="292"/>
                  </a:lnTo>
                  <a:lnTo>
                    <a:pt x="80" y="292"/>
                  </a:lnTo>
                  <a:lnTo>
                    <a:pt x="80" y="292"/>
                  </a:lnTo>
                  <a:lnTo>
                    <a:pt x="79" y="292"/>
                  </a:lnTo>
                  <a:lnTo>
                    <a:pt x="79" y="294"/>
                  </a:lnTo>
                  <a:lnTo>
                    <a:pt x="79" y="294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5" y="292"/>
                  </a:lnTo>
                  <a:lnTo>
                    <a:pt x="71" y="286"/>
                  </a:lnTo>
                  <a:lnTo>
                    <a:pt x="71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9" y="286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7" y="288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5" y="290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3" y="288"/>
                  </a:lnTo>
                  <a:lnTo>
                    <a:pt x="61" y="288"/>
                  </a:lnTo>
                  <a:lnTo>
                    <a:pt x="61" y="288"/>
                  </a:lnTo>
                  <a:lnTo>
                    <a:pt x="61" y="290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57" y="288"/>
                  </a:lnTo>
                  <a:lnTo>
                    <a:pt x="57" y="288"/>
                  </a:lnTo>
                  <a:lnTo>
                    <a:pt x="57" y="290"/>
                  </a:lnTo>
                  <a:lnTo>
                    <a:pt x="57" y="290"/>
                  </a:lnTo>
                  <a:lnTo>
                    <a:pt x="55" y="292"/>
                  </a:lnTo>
                  <a:lnTo>
                    <a:pt x="54" y="292"/>
                  </a:lnTo>
                  <a:lnTo>
                    <a:pt x="54" y="292"/>
                  </a:lnTo>
                  <a:lnTo>
                    <a:pt x="54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0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2"/>
                  </a:lnTo>
                  <a:lnTo>
                    <a:pt x="52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46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4" y="294"/>
                  </a:lnTo>
                  <a:lnTo>
                    <a:pt x="42" y="294"/>
                  </a:lnTo>
                  <a:lnTo>
                    <a:pt x="40" y="292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90"/>
                  </a:lnTo>
                  <a:lnTo>
                    <a:pt x="40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8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38" y="286"/>
                  </a:lnTo>
                  <a:lnTo>
                    <a:pt x="40" y="286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2"/>
                  </a:lnTo>
                  <a:lnTo>
                    <a:pt x="40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80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38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0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8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2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6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4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8" y="272"/>
                  </a:lnTo>
                  <a:lnTo>
                    <a:pt x="36" y="272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71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9"/>
                  </a:lnTo>
                  <a:lnTo>
                    <a:pt x="36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5"/>
                  </a:lnTo>
                  <a:lnTo>
                    <a:pt x="34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3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61"/>
                  </a:lnTo>
                  <a:lnTo>
                    <a:pt x="32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31" y="259"/>
                  </a:lnTo>
                  <a:lnTo>
                    <a:pt x="29" y="259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7"/>
                  </a:lnTo>
                  <a:lnTo>
                    <a:pt x="29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5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1" y="253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51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2" y="249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7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2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4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2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8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29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7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9" y="230"/>
                  </a:lnTo>
                  <a:lnTo>
                    <a:pt x="27" y="230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8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7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5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3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21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4"/>
                  </a:lnTo>
                  <a:lnTo>
                    <a:pt x="19" y="222"/>
                  </a:lnTo>
                  <a:lnTo>
                    <a:pt x="19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2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21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9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7" y="217"/>
                  </a:lnTo>
                  <a:lnTo>
                    <a:pt x="19" y="217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19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5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1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3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3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5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5"/>
                  </a:lnTo>
                  <a:lnTo>
                    <a:pt x="27" y="213"/>
                  </a:lnTo>
                  <a:lnTo>
                    <a:pt x="27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11"/>
                  </a:lnTo>
                  <a:lnTo>
                    <a:pt x="31" y="209"/>
                  </a:lnTo>
                  <a:lnTo>
                    <a:pt x="31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9"/>
                  </a:lnTo>
                  <a:lnTo>
                    <a:pt x="29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21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9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7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5"/>
                  </a:lnTo>
                  <a:lnTo>
                    <a:pt x="15" y="203"/>
                  </a:lnTo>
                  <a:lnTo>
                    <a:pt x="15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3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201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9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8"/>
                  </a:lnTo>
                  <a:lnTo>
                    <a:pt x="19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6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2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90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9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8"/>
                  </a:lnTo>
                  <a:lnTo>
                    <a:pt x="8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6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4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4" y="182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80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4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4" y="173"/>
                  </a:lnTo>
                  <a:lnTo>
                    <a:pt x="6" y="173"/>
                  </a:lnTo>
                  <a:lnTo>
                    <a:pt x="6" y="173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9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9" y="153"/>
                  </a:lnTo>
                  <a:lnTo>
                    <a:pt x="9" y="153"/>
                  </a:lnTo>
                  <a:lnTo>
                    <a:pt x="8" y="153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6" y="151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9"/>
                  </a:lnTo>
                  <a:lnTo>
                    <a:pt x="6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8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6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4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6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8" y="109"/>
                  </a:lnTo>
                  <a:lnTo>
                    <a:pt x="8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11" y="109"/>
                  </a:lnTo>
                  <a:lnTo>
                    <a:pt x="11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11" y="105"/>
                  </a:lnTo>
                  <a:lnTo>
                    <a:pt x="11" y="105"/>
                  </a:lnTo>
                  <a:lnTo>
                    <a:pt x="9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8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6"/>
                  </a:lnTo>
                  <a:lnTo>
                    <a:pt x="13" y="94"/>
                  </a:lnTo>
                  <a:lnTo>
                    <a:pt x="15" y="94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2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19" y="88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1" y="86"/>
                  </a:lnTo>
                  <a:lnTo>
                    <a:pt x="23" y="86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2"/>
                  </a:lnTo>
                  <a:lnTo>
                    <a:pt x="32" y="82"/>
                  </a:lnTo>
                  <a:lnTo>
                    <a:pt x="32" y="82"/>
                  </a:lnTo>
                  <a:lnTo>
                    <a:pt x="32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4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80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40" y="75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3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2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6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48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52" y="65"/>
                  </a:lnTo>
                  <a:lnTo>
                    <a:pt x="52" y="65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5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7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3"/>
                  </a:lnTo>
                  <a:lnTo>
                    <a:pt x="59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61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61" y="57"/>
                  </a:lnTo>
                  <a:lnTo>
                    <a:pt x="61" y="57"/>
                  </a:lnTo>
                  <a:lnTo>
                    <a:pt x="63" y="57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3" y="55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5" y="53"/>
                  </a:lnTo>
                  <a:lnTo>
                    <a:pt x="67" y="52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8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3" y="42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3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5" y="38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7" y="34"/>
                  </a:lnTo>
                  <a:lnTo>
                    <a:pt x="79" y="34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6"/>
                  </a:lnTo>
                  <a:lnTo>
                    <a:pt x="82" y="34"/>
                  </a:lnTo>
                  <a:lnTo>
                    <a:pt x="80" y="34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4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8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7"/>
                  </a:lnTo>
                  <a:lnTo>
                    <a:pt x="86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3"/>
                  </a:lnTo>
                  <a:lnTo>
                    <a:pt x="88" y="23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21"/>
                  </a:lnTo>
                  <a:lnTo>
                    <a:pt x="88" y="19"/>
                  </a:lnTo>
                  <a:lnTo>
                    <a:pt x="90" y="19"/>
                  </a:lnTo>
                  <a:lnTo>
                    <a:pt x="90" y="17"/>
                  </a:lnTo>
                  <a:lnTo>
                    <a:pt x="90" y="17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90" y="13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11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4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0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9"/>
                  </a:lnTo>
                  <a:lnTo>
                    <a:pt x="103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7"/>
                  </a:lnTo>
                  <a:lnTo>
                    <a:pt x="105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07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09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3"/>
                  </a:lnTo>
                  <a:lnTo>
                    <a:pt x="113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28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9"/>
                  </a:lnTo>
                  <a:lnTo>
                    <a:pt x="134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6" y="11"/>
                  </a:lnTo>
                  <a:lnTo>
                    <a:pt x="138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4" y="15"/>
                  </a:lnTo>
                  <a:lnTo>
                    <a:pt x="134" y="15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2" y="21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4" y="23"/>
                  </a:lnTo>
                  <a:lnTo>
                    <a:pt x="132" y="23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5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2" y="27"/>
                  </a:lnTo>
                  <a:lnTo>
                    <a:pt x="130" y="27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28"/>
                  </a:lnTo>
                  <a:lnTo>
                    <a:pt x="130" y="30"/>
                  </a:lnTo>
                  <a:lnTo>
                    <a:pt x="130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2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6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38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4"/>
                  </a:lnTo>
                  <a:lnTo>
                    <a:pt x="142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40"/>
                  </a:lnTo>
                  <a:lnTo>
                    <a:pt x="144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48" y="38"/>
                  </a:lnTo>
                  <a:lnTo>
                    <a:pt x="150" y="38"/>
                  </a:lnTo>
                  <a:lnTo>
                    <a:pt x="150" y="38"/>
                  </a:lnTo>
                  <a:lnTo>
                    <a:pt x="150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1" y="40"/>
                  </a:lnTo>
                  <a:lnTo>
                    <a:pt x="153" y="40"/>
                  </a:lnTo>
                  <a:lnTo>
                    <a:pt x="153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5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7" y="40"/>
                  </a:lnTo>
                  <a:lnTo>
                    <a:pt x="159" y="40"/>
                  </a:lnTo>
                  <a:lnTo>
                    <a:pt x="159" y="42"/>
                  </a:lnTo>
                  <a:lnTo>
                    <a:pt x="159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3" y="42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3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69" y="46"/>
                  </a:lnTo>
                  <a:lnTo>
                    <a:pt x="171" y="46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1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4"/>
                  </a:lnTo>
                  <a:lnTo>
                    <a:pt x="173" y="46"/>
                  </a:lnTo>
                  <a:lnTo>
                    <a:pt x="173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4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6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78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2" y="46"/>
                  </a:lnTo>
                  <a:lnTo>
                    <a:pt x="182" y="46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0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2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2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3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0" y="55"/>
                  </a:lnTo>
                  <a:lnTo>
                    <a:pt x="182" y="55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59"/>
                  </a:lnTo>
                  <a:lnTo>
                    <a:pt x="182" y="61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6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1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4" y="65"/>
                  </a:lnTo>
                  <a:lnTo>
                    <a:pt x="182" y="65"/>
                  </a:lnTo>
                  <a:lnTo>
                    <a:pt x="182" y="65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2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4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88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5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86" y="69"/>
                  </a:lnTo>
                  <a:lnTo>
                    <a:pt x="186" y="69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1"/>
                  </a:lnTo>
                  <a:lnTo>
                    <a:pt x="186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4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2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6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4" y="71"/>
                  </a:lnTo>
                  <a:lnTo>
                    <a:pt x="173" y="71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2" name="Freeform 17"/>
            <p:cNvSpPr>
              <a:spLocks/>
            </p:cNvSpPr>
            <p:nvPr/>
          </p:nvSpPr>
          <p:spPr bwMode="auto">
            <a:xfrm>
              <a:off x="3236" y="2440"/>
              <a:ext cx="284" cy="238"/>
            </a:xfrm>
            <a:custGeom>
              <a:avLst/>
              <a:gdLst>
                <a:gd name="T0" fmla="*/ 155 w 284"/>
                <a:gd name="T1" fmla="*/ 34 h 238"/>
                <a:gd name="T2" fmla="*/ 167 w 284"/>
                <a:gd name="T3" fmla="*/ 34 h 238"/>
                <a:gd name="T4" fmla="*/ 176 w 284"/>
                <a:gd name="T5" fmla="*/ 31 h 238"/>
                <a:gd name="T6" fmla="*/ 182 w 284"/>
                <a:gd name="T7" fmla="*/ 31 h 238"/>
                <a:gd name="T8" fmla="*/ 190 w 284"/>
                <a:gd name="T9" fmla="*/ 40 h 238"/>
                <a:gd name="T10" fmla="*/ 194 w 284"/>
                <a:gd name="T11" fmla="*/ 52 h 238"/>
                <a:gd name="T12" fmla="*/ 213 w 284"/>
                <a:gd name="T13" fmla="*/ 50 h 238"/>
                <a:gd name="T14" fmla="*/ 224 w 284"/>
                <a:gd name="T15" fmla="*/ 59 h 238"/>
                <a:gd name="T16" fmla="*/ 236 w 284"/>
                <a:gd name="T17" fmla="*/ 59 h 238"/>
                <a:gd name="T18" fmla="*/ 246 w 284"/>
                <a:gd name="T19" fmla="*/ 54 h 238"/>
                <a:gd name="T20" fmla="*/ 257 w 284"/>
                <a:gd name="T21" fmla="*/ 50 h 238"/>
                <a:gd name="T22" fmla="*/ 269 w 284"/>
                <a:gd name="T23" fmla="*/ 57 h 238"/>
                <a:gd name="T24" fmla="*/ 274 w 284"/>
                <a:gd name="T25" fmla="*/ 61 h 238"/>
                <a:gd name="T26" fmla="*/ 278 w 284"/>
                <a:gd name="T27" fmla="*/ 81 h 238"/>
                <a:gd name="T28" fmla="*/ 284 w 284"/>
                <a:gd name="T29" fmla="*/ 104 h 238"/>
                <a:gd name="T30" fmla="*/ 278 w 284"/>
                <a:gd name="T31" fmla="*/ 129 h 238"/>
                <a:gd name="T32" fmla="*/ 267 w 284"/>
                <a:gd name="T33" fmla="*/ 140 h 238"/>
                <a:gd name="T34" fmla="*/ 251 w 284"/>
                <a:gd name="T35" fmla="*/ 165 h 238"/>
                <a:gd name="T36" fmla="*/ 230 w 284"/>
                <a:gd name="T37" fmla="*/ 175 h 238"/>
                <a:gd name="T38" fmla="*/ 215 w 284"/>
                <a:gd name="T39" fmla="*/ 186 h 238"/>
                <a:gd name="T40" fmla="*/ 200 w 284"/>
                <a:gd name="T41" fmla="*/ 202 h 238"/>
                <a:gd name="T42" fmla="*/ 184 w 284"/>
                <a:gd name="T43" fmla="*/ 205 h 238"/>
                <a:gd name="T44" fmla="*/ 165 w 284"/>
                <a:gd name="T45" fmla="*/ 213 h 238"/>
                <a:gd name="T46" fmla="*/ 150 w 284"/>
                <a:gd name="T47" fmla="*/ 219 h 238"/>
                <a:gd name="T48" fmla="*/ 138 w 284"/>
                <a:gd name="T49" fmla="*/ 228 h 238"/>
                <a:gd name="T50" fmla="*/ 121 w 284"/>
                <a:gd name="T51" fmla="*/ 234 h 238"/>
                <a:gd name="T52" fmla="*/ 105 w 284"/>
                <a:gd name="T53" fmla="*/ 236 h 238"/>
                <a:gd name="T54" fmla="*/ 92 w 284"/>
                <a:gd name="T55" fmla="*/ 234 h 238"/>
                <a:gd name="T56" fmla="*/ 86 w 284"/>
                <a:gd name="T57" fmla="*/ 223 h 238"/>
                <a:gd name="T58" fmla="*/ 86 w 284"/>
                <a:gd name="T59" fmla="*/ 215 h 238"/>
                <a:gd name="T60" fmla="*/ 81 w 284"/>
                <a:gd name="T61" fmla="*/ 205 h 238"/>
                <a:gd name="T62" fmla="*/ 79 w 284"/>
                <a:gd name="T63" fmla="*/ 196 h 238"/>
                <a:gd name="T64" fmla="*/ 75 w 284"/>
                <a:gd name="T65" fmla="*/ 180 h 238"/>
                <a:gd name="T66" fmla="*/ 61 w 284"/>
                <a:gd name="T67" fmla="*/ 178 h 238"/>
                <a:gd name="T68" fmla="*/ 46 w 284"/>
                <a:gd name="T69" fmla="*/ 173 h 238"/>
                <a:gd name="T70" fmla="*/ 29 w 284"/>
                <a:gd name="T71" fmla="*/ 173 h 238"/>
                <a:gd name="T72" fmla="*/ 15 w 284"/>
                <a:gd name="T73" fmla="*/ 163 h 238"/>
                <a:gd name="T74" fmla="*/ 19 w 284"/>
                <a:gd name="T75" fmla="*/ 154 h 238"/>
                <a:gd name="T76" fmla="*/ 27 w 284"/>
                <a:gd name="T77" fmla="*/ 146 h 238"/>
                <a:gd name="T78" fmla="*/ 21 w 284"/>
                <a:gd name="T79" fmla="*/ 140 h 238"/>
                <a:gd name="T80" fmla="*/ 13 w 284"/>
                <a:gd name="T81" fmla="*/ 130 h 238"/>
                <a:gd name="T82" fmla="*/ 0 w 284"/>
                <a:gd name="T83" fmla="*/ 123 h 238"/>
                <a:gd name="T84" fmla="*/ 10 w 284"/>
                <a:gd name="T85" fmla="*/ 117 h 238"/>
                <a:gd name="T86" fmla="*/ 15 w 284"/>
                <a:gd name="T87" fmla="*/ 111 h 238"/>
                <a:gd name="T88" fmla="*/ 8 w 284"/>
                <a:gd name="T89" fmla="*/ 100 h 238"/>
                <a:gd name="T90" fmla="*/ 19 w 284"/>
                <a:gd name="T91" fmla="*/ 84 h 238"/>
                <a:gd name="T92" fmla="*/ 23 w 284"/>
                <a:gd name="T93" fmla="*/ 61 h 238"/>
                <a:gd name="T94" fmla="*/ 33 w 284"/>
                <a:gd name="T95" fmla="*/ 71 h 238"/>
                <a:gd name="T96" fmla="*/ 44 w 284"/>
                <a:gd name="T97" fmla="*/ 73 h 238"/>
                <a:gd name="T98" fmla="*/ 40 w 284"/>
                <a:gd name="T99" fmla="*/ 56 h 238"/>
                <a:gd name="T100" fmla="*/ 36 w 284"/>
                <a:gd name="T101" fmla="*/ 42 h 238"/>
                <a:gd name="T102" fmla="*/ 40 w 284"/>
                <a:gd name="T103" fmla="*/ 31 h 238"/>
                <a:gd name="T104" fmla="*/ 57 w 284"/>
                <a:gd name="T105" fmla="*/ 31 h 238"/>
                <a:gd name="T106" fmla="*/ 71 w 284"/>
                <a:gd name="T107" fmla="*/ 27 h 238"/>
                <a:gd name="T108" fmla="*/ 75 w 284"/>
                <a:gd name="T109" fmla="*/ 19 h 238"/>
                <a:gd name="T110" fmla="*/ 86 w 284"/>
                <a:gd name="T111" fmla="*/ 19 h 238"/>
                <a:gd name="T112" fmla="*/ 88 w 284"/>
                <a:gd name="T113" fmla="*/ 4 h 238"/>
                <a:gd name="T114" fmla="*/ 104 w 284"/>
                <a:gd name="T115" fmla="*/ 2 h 238"/>
                <a:gd name="T116" fmla="*/ 107 w 284"/>
                <a:gd name="T117" fmla="*/ 11 h 238"/>
                <a:gd name="T118" fmla="*/ 109 w 284"/>
                <a:gd name="T119" fmla="*/ 21 h 238"/>
                <a:gd name="T120" fmla="*/ 123 w 284"/>
                <a:gd name="T121" fmla="*/ 25 h 238"/>
                <a:gd name="T122" fmla="*/ 128 w 284"/>
                <a:gd name="T123" fmla="*/ 38 h 238"/>
                <a:gd name="T124" fmla="*/ 140 w 284"/>
                <a:gd name="T125" fmla="*/ 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4" h="238">
                  <a:moveTo>
                    <a:pt x="144" y="36"/>
                  </a:move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6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2"/>
                  </a:lnTo>
                  <a:lnTo>
                    <a:pt x="148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2" y="34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2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5" y="34"/>
                  </a:lnTo>
                  <a:lnTo>
                    <a:pt x="155" y="32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6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59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8"/>
                  </a:lnTo>
                  <a:lnTo>
                    <a:pt x="161" y="36"/>
                  </a:lnTo>
                  <a:lnTo>
                    <a:pt x="161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3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6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6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69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1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3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5" y="36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4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2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6" y="31"/>
                  </a:lnTo>
                  <a:lnTo>
                    <a:pt x="178" y="31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78" y="27"/>
                  </a:lnTo>
                  <a:lnTo>
                    <a:pt x="178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7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6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5"/>
                  </a:lnTo>
                  <a:lnTo>
                    <a:pt x="180" y="27"/>
                  </a:lnTo>
                  <a:lnTo>
                    <a:pt x="180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31"/>
                  </a:lnTo>
                  <a:lnTo>
                    <a:pt x="184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2" y="32"/>
                  </a:lnTo>
                  <a:lnTo>
                    <a:pt x="180" y="32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4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6"/>
                  </a:lnTo>
                  <a:lnTo>
                    <a:pt x="182" y="38"/>
                  </a:lnTo>
                  <a:lnTo>
                    <a:pt x="182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4" y="38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0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6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88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2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88" y="44"/>
                  </a:lnTo>
                  <a:lnTo>
                    <a:pt x="190" y="44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90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6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48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0"/>
                  </a:lnTo>
                  <a:lnTo>
                    <a:pt x="188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0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2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4" y="50"/>
                  </a:lnTo>
                  <a:lnTo>
                    <a:pt x="194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198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0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3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7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09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1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3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2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5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7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1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3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59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28" y="61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28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0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61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7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4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6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6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38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4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0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2" y="54"/>
                  </a:lnTo>
                  <a:lnTo>
                    <a:pt x="242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4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6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7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49" y="54"/>
                  </a:lnTo>
                  <a:lnTo>
                    <a:pt x="251" y="54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9" y="52"/>
                  </a:lnTo>
                  <a:lnTo>
                    <a:pt x="249" y="52"/>
                  </a:lnTo>
                  <a:lnTo>
                    <a:pt x="249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1" y="50"/>
                  </a:lnTo>
                  <a:lnTo>
                    <a:pt x="253" y="50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3" y="52"/>
                  </a:lnTo>
                  <a:lnTo>
                    <a:pt x="255" y="52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7" y="50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2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4"/>
                  </a:lnTo>
                  <a:lnTo>
                    <a:pt x="259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6"/>
                  </a:lnTo>
                  <a:lnTo>
                    <a:pt x="261" y="57"/>
                  </a:lnTo>
                  <a:lnTo>
                    <a:pt x="261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7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5" y="56"/>
                  </a:lnTo>
                  <a:lnTo>
                    <a:pt x="267" y="56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7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7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69" y="56"/>
                  </a:lnTo>
                  <a:lnTo>
                    <a:pt x="271" y="56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1" y="54"/>
                  </a:lnTo>
                  <a:lnTo>
                    <a:pt x="272" y="54"/>
                  </a:lnTo>
                  <a:lnTo>
                    <a:pt x="272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1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2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76" y="52"/>
                  </a:lnTo>
                  <a:lnTo>
                    <a:pt x="276" y="52"/>
                  </a:lnTo>
                  <a:lnTo>
                    <a:pt x="276" y="54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6" y="56"/>
                  </a:lnTo>
                  <a:lnTo>
                    <a:pt x="274" y="57"/>
                  </a:lnTo>
                  <a:lnTo>
                    <a:pt x="274" y="57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4" y="61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3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5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7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69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1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3"/>
                  </a:lnTo>
                  <a:lnTo>
                    <a:pt x="276" y="75"/>
                  </a:lnTo>
                  <a:lnTo>
                    <a:pt x="276" y="75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6" y="75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7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79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6" y="81"/>
                  </a:lnTo>
                  <a:lnTo>
                    <a:pt x="278" y="81"/>
                  </a:lnTo>
                  <a:lnTo>
                    <a:pt x="278" y="81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2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6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88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78" y="90"/>
                  </a:lnTo>
                  <a:lnTo>
                    <a:pt x="280" y="90"/>
                  </a:lnTo>
                  <a:lnTo>
                    <a:pt x="280" y="92"/>
                  </a:lnTo>
                  <a:lnTo>
                    <a:pt x="280" y="92"/>
                  </a:lnTo>
                  <a:lnTo>
                    <a:pt x="282" y="92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4"/>
                  </a:lnTo>
                  <a:lnTo>
                    <a:pt x="280" y="96"/>
                  </a:lnTo>
                  <a:lnTo>
                    <a:pt x="282" y="96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98"/>
                  </a:lnTo>
                  <a:lnTo>
                    <a:pt x="280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2" y="100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4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7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09"/>
                  </a:lnTo>
                  <a:lnTo>
                    <a:pt x="284" y="111"/>
                  </a:lnTo>
                  <a:lnTo>
                    <a:pt x="284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1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3"/>
                  </a:lnTo>
                  <a:lnTo>
                    <a:pt x="282" y="115"/>
                  </a:lnTo>
                  <a:lnTo>
                    <a:pt x="280" y="115"/>
                  </a:lnTo>
                  <a:lnTo>
                    <a:pt x="280" y="115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7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21"/>
                  </a:lnTo>
                  <a:lnTo>
                    <a:pt x="280" y="121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3"/>
                  </a:lnTo>
                  <a:lnTo>
                    <a:pt x="280" y="125"/>
                  </a:lnTo>
                  <a:lnTo>
                    <a:pt x="280" y="125"/>
                  </a:lnTo>
                  <a:lnTo>
                    <a:pt x="280" y="127"/>
                  </a:lnTo>
                  <a:lnTo>
                    <a:pt x="280" y="127"/>
                  </a:lnTo>
                  <a:lnTo>
                    <a:pt x="278" y="127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29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8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0"/>
                  </a:lnTo>
                  <a:lnTo>
                    <a:pt x="276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2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4" y="134"/>
                  </a:lnTo>
                  <a:lnTo>
                    <a:pt x="272" y="136"/>
                  </a:lnTo>
                  <a:lnTo>
                    <a:pt x="274" y="136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4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2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8"/>
                  </a:lnTo>
                  <a:lnTo>
                    <a:pt x="271" y="136"/>
                  </a:lnTo>
                  <a:lnTo>
                    <a:pt x="269" y="136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38"/>
                  </a:lnTo>
                  <a:lnTo>
                    <a:pt x="269" y="140"/>
                  </a:lnTo>
                  <a:lnTo>
                    <a:pt x="269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7" y="140"/>
                  </a:lnTo>
                  <a:lnTo>
                    <a:pt x="265" y="140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5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3" y="144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61" y="146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48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0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2"/>
                  </a:lnTo>
                  <a:lnTo>
                    <a:pt x="259" y="154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5"/>
                  </a:lnTo>
                  <a:lnTo>
                    <a:pt x="257" y="157"/>
                  </a:lnTo>
                  <a:lnTo>
                    <a:pt x="257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7"/>
                  </a:lnTo>
                  <a:lnTo>
                    <a:pt x="255" y="159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1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1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9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7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4" y="165"/>
                  </a:lnTo>
                  <a:lnTo>
                    <a:pt x="244" y="165"/>
                  </a:lnTo>
                  <a:lnTo>
                    <a:pt x="244" y="167"/>
                  </a:lnTo>
                  <a:lnTo>
                    <a:pt x="244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2" y="167"/>
                  </a:lnTo>
                  <a:lnTo>
                    <a:pt x="240" y="167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40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8" y="169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6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4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2" y="171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3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0" y="175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7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30" y="180"/>
                  </a:lnTo>
                  <a:lnTo>
                    <a:pt x="228" y="180"/>
                  </a:lnTo>
                  <a:lnTo>
                    <a:pt x="228" y="180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8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6" y="182"/>
                  </a:lnTo>
                  <a:lnTo>
                    <a:pt x="224" y="182"/>
                  </a:lnTo>
                  <a:lnTo>
                    <a:pt x="224" y="184"/>
                  </a:lnTo>
                  <a:lnTo>
                    <a:pt x="224" y="184"/>
                  </a:lnTo>
                  <a:lnTo>
                    <a:pt x="223" y="184"/>
                  </a:lnTo>
                  <a:lnTo>
                    <a:pt x="223" y="182"/>
                  </a:lnTo>
                  <a:lnTo>
                    <a:pt x="223" y="182"/>
                  </a:lnTo>
                  <a:lnTo>
                    <a:pt x="221" y="182"/>
                  </a:lnTo>
                  <a:lnTo>
                    <a:pt x="221" y="182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21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9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4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7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6"/>
                  </a:lnTo>
                  <a:lnTo>
                    <a:pt x="215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3" y="188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11" y="190"/>
                  </a:lnTo>
                  <a:lnTo>
                    <a:pt x="209" y="190"/>
                  </a:lnTo>
                  <a:lnTo>
                    <a:pt x="209" y="190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4"/>
                  </a:lnTo>
                  <a:lnTo>
                    <a:pt x="207" y="196"/>
                  </a:lnTo>
                  <a:lnTo>
                    <a:pt x="205" y="196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198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3" y="200"/>
                  </a:lnTo>
                  <a:lnTo>
                    <a:pt x="201" y="200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1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200" y="202"/>
                  </a:lnTo>
                  <a:lnTo>
                    <a:pt x="198" y="202"/>
                  </a:lnTo>
                  <a:lnTo>
                    <a:pt x="198" y="202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3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5"/>
                  </a:lnTo>
                  <a:lnTo>
                    <a:pt x="198" y="207"/>
                  </a:lnTo>
                  <a:lnTo>
                    <a:pt x="198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5"/>
                  </a:lnTo>
                  <a:lnTo>
                    <a:pt x="196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3"/>
                  </a:lnTo>
                  <a:lnTo>
                    <a:pt x="194" y="202"/>
                  </a:lnTo>
                  <a:lnTo>
                    <a:pt x="192" y="202"/>
                  </a:lnTo>
                  <a:lnTo>
                    <a:pt x="192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90" y="202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3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8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6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5"/>
                  </a:lnTo>
                  <a:lnTo>
                    <a:pt x="184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7"/>
                  </a:lnTo>
                  <a:lnTo>
                    <a:pt x="182" y="209"/>
                  </a:lnTo>
                  <a:lnTo>
                    <a:pt x="182" y="209"/>
                  </a:lnTo>
                  <a:lnTo>
                    <a:pt x="180" y="209"/>
                  </a:lnTo>
                  <a:lnTo>
                    <a:pt x="180" y="209"/>
                  </a:lnTo>
                  <a:lnTo>
                    <a:pt x="180" y="211"/>
                  </a:lnTo>
                  <a:lnTo>
                    <a:pt x="180" y="211"/>
                  </a:lnTo>
                  <a:lnTo>
                    <a:pt x="178" y="211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8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6" y="209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5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3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71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9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7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3"/>
                  </a:lnTo>
                  <a:lnTo>
                    <a:pt x="165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3" y="215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61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9" y="213"/>
                  </a:lnTo>
                  <a:lnTo>
                    <a:pt x="157" y="213"/>
                  </a:lnTo>
                  <a:lnTo>
                    <a:pt x="157" y="213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7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5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5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7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3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2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6" y="217"/>
                  </a:lnTo>
                  <a:lnTo>
                    <a:pt x="144" y="217"/>
                  </a:lnTo>
                  <a:lnTo>
                    <a:pt x="144" y="217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19"/>
                  </a:lnTo>
                  <a:lnTo>
                    <a:pt x="144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2" y="221"/>
                  </a:lnTo>
                  <a:lnTo>
                    <a:pt x="140" y="221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40" y="223"/>
                  </a:lnTo>
                  <a:lnTo>
                    <a:pt x="138" y="223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5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7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8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6" y="228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0"/>
                  </a:lnTo>
                  <a:lnTo>
                    <a:pt x="134" y="232"/>
                  </a:lnTo>
                  <a:lnTo>
                    <a:pt x="134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2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2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30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8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7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5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3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121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6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9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5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3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11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9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7" y="238"/>
                  </a:lnTo>
                  <a:lnTo>
                    <a:pt x="105" y="238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5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4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2" y="236"/>
                  </a:lnTo>
                  <a:lnTo>
                    <a:pt x="100" y="236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100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8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4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6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6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2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4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2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0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2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2" y="228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90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7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8" y="225"/>
                  </a:lnTo>
                  <a:lnTo>
                    <a:pt x="86" y="225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6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3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4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21"/>
                  </a:lnTo>
                  <a:lnTo>
                    <a:pt x="86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9"/>
                  </a:lnTo>
                  <a:lnTo>
                    <a:pt x="88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7"/>
                  </a:lnTo>
                  <a:lnTo>
                    <a:pt x="86" y="219"/>
                  </a:lnTo>
                  <a:lnTo>
                    <a:pt x="84" y="219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7"/>
                  </a:lnTo>
                  <a:lnTo>
                    <a:pt x="84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6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5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3"/>
                  </a:lnTo>
                  <a:lnTo>
                    <a:pt x="84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2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81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9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79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1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2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5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3"/>
                  </a:lnTo>
                  <a:lnTo>
                    <a:pt x="84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2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8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81" y="196"/>
                  </a:lnTo>
                  <a:lnTo>
                    <a:pt x="79" y="196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4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2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90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6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5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3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9" y="178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9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7" y="177"/>
                  </a:lnTo>
                  <a:lnTo>
                    <a:pt x="65" y="177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5"/>
                  </a:lnTo>
                  <a:lnTo>
                    <a:pt x="65" y="177"/>
                  </a:lnTo>
                  <a:lnTo>
                    <a:pt x="65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3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61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9" y="178"/>
                  </a:lnTo>
                  <a:lnTo>
                    <a:pt x="57" y="178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7" y="177"/>
                  </a:lnTo>
                  <a:lnTo>
                    <a:pt x="56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4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3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3"/>
                  </a:lnTo>
                  <a:lnTo>
                    <a:pt x="44" y="173"/>
                  </a:lnTo>
                  <a:lnTo>
                    <a:pt x="42" y="173"/>
                  </a:lnTo>
                  <a:lnTo>
                    <a:pt x="42" y="173"/>
                  </a:lnTo>
                  <a:lnTo>
                    <a:pt x="42" y="171"/>
                  </a:lnTo>
                  <a:lnTo>
                    <a:pt x="40" y="171"/>
                  </a:lnTo>
                  <a:lnTo>
                    <a:pt x="40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8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6" y="171"/>
                  </a:lnTo>
                  <a:lnTo>
                    <a:pt x="34" y="171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3"/>
                  </a:lnTo>
                  <a:lnTo>
                    <a:pt x="34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3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31" y="175"/>
                  </a:lnTo>
                  <a:lnTo>
                    <a:pt x="29" y="175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3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71"/>
                  </a:lnTo>
                  <a:lnTo>
                    <a:pt x="27" y="171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9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7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7"/>
                  </a:lnTo>
                  <a:lnTo>
                    <a:pt x="25" y="165"/>
                  </a:lnTo>
                  <a:lnTo>
                    <a:pt x="25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5"/>
                  </a:lnTo>
                  <a:lnTo>
                    <a:pt x="23" y="167"/>
                  </a:lnTo>
                  <a:lnTo>
                    <a:pt x="23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21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7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5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3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3" y="161"/>
                  </a:lnTo>
                  <a:lnTo>
                    <a:pt x="15" y="161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9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7"/>
                  </a:lnTo>
                  <a:lnTo>
                    <a:pt x="17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5"/>
                  </a:lnTo>
                  <a:lnTo>
                    <a:pt x="19" y="154"/>
                  </a:lnTo>
                  <a:lnTo>
                    <a:pt x="19" y="154"/>
                  </a:lnTo>
                  <a:lnTo>
                    <a:pt x="19" y="152"/>
                  </a:lnTo>
                  <a:lnTo>
                    <a:pt x="19" y="152"/>
                  </a:lnTo>
                  <a:lnTo>
                    <a:pt x="19" y="150"/>
                  </a:lnTo>
                  <a:lnTo>
                    <a:pt x="21" y="152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3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25" y="152"/>
                  </a:lnTo>
                  <a:lnTo>
                    <a:pt x="27" y="152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50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8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5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3" y="146"/>
                  </a:lnTo>
                  <a:lnTo>
                    <a:pt x="21" y="146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21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4"/>
                  </a:lnTo>
                  <a:lnTo>
                    <a:pt x="17" y="142"/>
                  </a:lnTo>
                  <a:lnTo>
                    <a:pt x="17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2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19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3" y="138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1" y="134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19" y="136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4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9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5" y="132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11" y="130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1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29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8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8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8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5" y="109"/>
                  </a:lnTo>
                  <a:lnTo>
                    <a:pt x="17" y="109"/>
                  </a:lnTo>
                  <a:lnTo>
                    <a:pt x="17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7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5" y="105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3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1" y="94"/>
                  </a:lnTo>
                  <a:lnTo>
                    <a:pt x="11" y="92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3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0"/>
                  </a:lnTo>
                  <a:lnTo>
                    <a:pt x="17" y="88"/>
                  </a:lnTo>
                  <a:lnTo>
                    <a:pt x="17" y="88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4"/>
                  </a:lnTo>
                  <a:lnTo>
                    <a:pt x="19" y="82"/>
                  </a:lnTo>
                  <a:lnTo>
                    <a:pt x="19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5" y="77"/>
                  </a:lnTo>
                  <a:lnTo>
                    <a:pt x="17" y="79"/>
                  </a:lnTo>
                  <a:lnTo>
                    <a:pt x="17" y="77"/>
                  </a:lnTo>
                  <a:lnTo>
                    <a:pt x="17" y="77"/>
                  </a:lnTo>
                  <a:lnTo>
                    <a:pt x="15" y="77"/>
                  </a:lnTo>
                  <a:lnTo>
                    <a:pt x="17" y="75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19" y="71"/>
                  </a:lnTo>
                  <a:lnTo>
                    <a:pt x="19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71"/>
                  </a:lnTo>
                  <a:lnTo>
                    <a:pt x="21" y="69"/>
                  </a:lnTo>
                  <a:lnTo>
                    <a:pt x="21" y="69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21" y="65"/>
                  </a:lnTo>
                  <a:lnTo>
                    <a:pt x="21" y="65"/>
                  </a:lnTo>
                  <a:lnTo>
                    <a:pt x="21" y="63"/>
                  </a:lnTo>
                  <a:lnTo>
                    <a:pt x="21" y="63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1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5" y="61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3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29" y="65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7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4" y="73"/>
                  </a:lnTo>
                  <a:lnTo>
                    <a:pt x="34" y="73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4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5"/>
                  </a:lnTo>
                  <a:lnTo>
                    <a:pt x="36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40" y="77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0" y="79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5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4" y="73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9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7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6" y="59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4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40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50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4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0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4"/>
                  </a:lnTo>
                  <a:lnTo>
                    <a:pt x="38" y="32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2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38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31"/>
                  </a:lnTo>
                  <a:lnTo>
                    <a:pt x="40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2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4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48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6" y="32"/>
                  </a:lnTo>
                  <a:lnTo>
                    <a:pt x="56" y="32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7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3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3" y="27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71" y="21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9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1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3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5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21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19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21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7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6" y="15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3"/>
                  </a:lnTo>
                  <a:lnTo>
                    <a:pt x="88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4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2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5" y="4"/>
                  </a:lnTo>
                  <a:lnTo>
                    <a:pt x="105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2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05" y="11"/>
                  </a:lnTo>
                  <a:lnTo>
                    <a:pt x="105" y="13"/>
                  </a:lnTo>
                  <a:lnTo>
                    <a:pt x="105" y="13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1"/>
                  </a:lnTo>
                  <a:lnTo>
                    <a:pt x="107" y="13"/>
                  </a:lnTo>
                  <a:lnTo>
                    <a:pt x="109" y="13"/>
                  </a:lnTo>
                  <a:lnTo>
                    <a:pt x="109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3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7" y="15"/>
                  </a:lnTo>
                  <a:lnTo>
                    <a:pt x="105" y="15"/>
                  </a:lnTo>
                  <a:lnTo>
                    <a:pt x="105" y="15"/>
                  </a:lnTo>
                  <a:lnTo>
                    <a:pt x="105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7"/>
                  </a:lnTo>
                  <a:lnTo>
                    <a:pt x="107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19"/>
                  </a:lnTo>
                  <a:lnTo>
                    <a:pt x="105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21"/>
                  </a:lnTo>
                  <a:lnTo>
                    <a:pt x="107" y="19"/>
                  </a:lnTo>
                  <a:lnTo>
                    <a:pt x="107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09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11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3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5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19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19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3"/>
                  </a:lnTo>
                  <a:lnTo>
                    <a:pt x="121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3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5"/>
                  </a:lnTo>
                  <a:lnTo>
                    <a:pt x="125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28" y="27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28" y="29"/>
                  </a:lnTo>
                  <a:lnTo>
                    <a:pt x="130" y="29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30" y="31"/>
                  </a:lnTo>
                  <a:lnTo>
                    <a:pt x="128" y="31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27" y="32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27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6"/>
                  </a:lnTo>
                  <a:lnTo>
                    <a:pt x="128" y="38"/>
                  </a:lnTo>
                  <a:lnTo>
                    <a:pt x="127" y="38"/>
                  </a:lnTo>
                  <a:lnTo>
                    <a:pt x="127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28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4" y="34"/>
                  </a:lnTo>
                  <a:lnTo>
                    <a:pt x="136" y="34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6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38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0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6" y="36"/>
                  </a:lnTo>
                  <a:lnTo>
                    <a:pt x="146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144" y="36"/>
                  </a:lnTo>
                </a:path>
              </a:pathLst>
            </a:custGeom>
            <a:solidFill>
              <a:srgbClr val="CCEBED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3" name="Freeform 18"/>
            <p:cNvSpPr>
              <a:spLocks/>
            </p:cNvSpPr>
            <p:nvPr/>
          </p:nvSpPr>
          <p:spPr bwMode="auto">
            <a:xfrm>
              <a:off x="2867" y="2471"/>
              <a:ext cx="236" cy="253"/>
            </a:xfrm>
            <a:custGeom>
              <a:avLst/>
              <a:gdLst>
                <a:gd name="T0" fmla="*/ 221 w 236"/>
                <a:gd name="T1" fmla="*/ 25 h 253"/>
                <a:gd name="T2" fmla="*/ 235 w 236"/>
                <a:gd name="T3" fmla="*/ 30 h 253"/>
                <a:gd name="T4" fmla="*/ 233 w 236"/>
                <a:gd name="T5" fmla="*/ 42 h 253"/>
                <a:gd name="T6" fmla="*/ 227 w 236"/>
                <a:gd name="T7" fmla="*/ 51 h 253"/>
                <a:gd name="T8" fmla="*/ 227 w 236"/>
                <a:gd name="T9" fmla="*/ 69 h 253"/>
                <a:gd name="T10" fmla="*/ 217 w 236"/>
                <a:gd name="T11" fmla="*/ 80 h 253"/>
                <a:gd name="T12" fmla="*/ 215 w 236"/>
                <a:gd name="T13" fmla="*/ 88 h 253"/>
                <a:gd name="T14" fmla="*/ 217 w 236"/>
                <a:gd name="T15" fmla="*/ 94 h 253"/>
                <a:gd name="T16" fmla="*/ 210 w 236"/>
                <a:gd name="T17" fmla="*/ 103 h 253"/>
                <a:gd name="T18" fmla="*/ 213 w 236"/>
                <a:gd name="T19" fmla="*/ 111 h 253"/>
                <a:gd name="T20" fmla="*/ 219 w 236"/>
                <a:gd name="T21" fmla="*/ 121 h 253"/>
                <a:gd name="T22" fmla="*/ 225 w 236"/>
                <a:gd name="T23" fmla="*/ 130 h 253"/>
                <a:gd name="T24" fmla="*/ 215 w 236"/>
                <a:gd name="T25" fmla="*/ 136 h 253"/>
                <a:gd name="T26" fmla="*/ 200 w 236"/>
                <a:gd name="T27" fmla="*/ 138 h 253"/>
                <a:gd name="T28" fmla="*/ 208 w 236"/>
                <a:gd name="T29" fmla="*/ 151 h 253"/>
                <a:gd name="T30" fmla="*/ 198 w 236"/>
                <a:gd name="T31" fmla="*/ 149 h 253"/>
                <a:gd name="T32" fmla="*/ 194 w 236"/>
                <a:gd name="T33" fmla="*/ 159 h 253"/>
                <a:gd name="T34" fmla="*/ 192 w 236"/>
                <a:gd name="T35" fmla="*/ 172 h 253"/>
                <a:gd name="T36" fmla="*/ 196 w 236"/>
                <a:gd name="T37" fmla="*/ 182 h 253"/>
                <a:gd name="T38" fmla="*/ 200 w 236"/>
                <a:gd name="T39" fmla="*/ 196 h 253"/>
                <a:gd name="T40" fmla="*/ 187 w 236"/>
                <a:gd name="T41" fmla="*/ 197 h 253"/>
                <a:gd name="T42" fmla="*/ 175 w 236"/>
                <a:gd name="T43" fmla="*/ 207 h 253"/>
                <a:gd name="T44" fmla="*/ 162 w 236"/>
                <a:gd name="T45" fmla="*/ 209 h 253"/>
                <a:gd name="T46" fmla="*/ 152 w 236"/>
                <a:gd name="T47" fmla="*/ 213 h 253"/>
                <a:gd name="T48" fmla="*/ 152 w 236"/>
                <a:gd name="T49" fmla="*/ 226 h 253"/>
                <a:gd name="T50" fmla="*/ 150 w 236"/>
                <a:gd name="T51" fmla="*/ 242 h 253"/>
                <a:gd name="T52" fmla="*/ 118 w 236"/>
                <a:gd name="T53" fmla="*/ 245 h 253"/>
                <a:gd name="T54" fmla="*/ 96 w 236"/>
                <a:gd name="T55" fmla="*/ 224 h 253"/>
                <a:gd name="T56" fmla="*/ 108 w 236"/>
                <a:gd name="T57" fmla="*/ 205 h 253"/>
                <a:gd name="T58" fmla="*/ 106 w 236"/>
                <a:gd name="T59" fmla="*/ 180 h 253"/>
                <a:gd name="T60" fmla="*/ 70 w 236"/>
                <a:gd name="T61" fmla="*/ 194 h 253"/>
                <a:gd name="T62" fmla="*/ 58 w 236"/>
                <a:gd name="T63" fmla="*/ 182 h 253"/>
                <a:gd name="T64" fmla="*/ 37 w 236"/>
                <a:gd name="T65" fmla="*/ 165 h 253"/>
                <a:gd name="T66" fmla="*/ 0 w 236"/>
                <a:gd name="T67" fmla="*/ 151 h 253"/>
                <a:gd name="T68" fmla="*/ 10 w 236"/>
                <a:gd name="T69" fmla="*/ 146 h 253"/>
                <a:gd name="T70" fmla="*/ 20 w 236"/>
                <a:gd name="T71" fmla="*/ 144 h 253"/>
                <a:gd name="T72" fmla="*/ 23 w 236"/>
                <a:gd name="T73" fmla="*/ 128 h 253"/>
                <a:gd name="T74" fmla="*/ 35 w 236"/>
                <a:gd name="T75" fmla="*/ 119 h 253"/>
                <a:gd name="T76" fmla="*/ 45 w 236"/>
                <a:gd name="T77" fmla="*/ 113 h 253"/>
                <a:gd name="T78" fmla="*/ 45 w 236"/>
                <a:gd name="T79" fmla="*/ 101 h 253"/>
                <a:gd name="T80" fmla="*/ 50 w 236"/>
                <a:gd name="T81" fmla="*/ 92 h 253"/>
                <a:gd name="T82" fmla="*/ 50 w 236"/>
                <a:gd name="T83" fmla="*/ 82 h 253"/>
                <a:gd name="T84" fmla="*/ 60 w 236"/>
                <a:gd name="T85" fmla="*/ 78 h 253"/>
                <a:gd name="T86" fmla="*/ 60 w 236"/>
                <a:gd name="T87" fmla="*/ 69 h 253"/>
                <a:gd name="T88" fmla="*/ 64 w 236"/>
                <a:gd name="T89" fmla="*/ 61 h 253"/>
                <a:gd name="T90" fmla="*/ 70 w 236"/>
                <a:gd name="T91" fmla="*/ 57 h 253"/>
                <a:gd name="T92" fmla="*/ 75 w 236"/>
                <a:gd name="T93" fmla="*/ 44 h 253"/>
                <a:gd name="T94" fmla="*/ 85 w 236"/>
                <a:gd name="T95" fmla="*/ 40 h 253"/>
                <a:gd name="T96" fmla="*/ 83 w 236"/>
                <a:gd name="T97" fmla="*/ 26 h 253"/>
                <a:gd name="T98" fmla="*/ 89 w 236"/>
                <a:gd name="T99" fmla="*/ 19 h 253"/>
                <a:gd name="T100" fmla="*/ 87 w 236"/>
                <a:gd name="T101" fmla="*/ 7 h 253"/>
                <a:gd name="T102" fmla="*/ 96 w 236"/>
                <a:gd name="T103" fmla="*/ 1 h 253"/>
                <a:gd name="T104" fmla="*/ 106 w 236"/>
                <a:gd name="T105" fmla="*/ 3 h 253"/>
                <a:gd name="T106" fmla="*/ 119 w 236"/>
                <a:gd name="T107" fmla="*/ 0 h 253"/>
                <a:gd name="T108" fmla="*/ 125 w 236"/>
                <a:gd name="T109" fmla="*/ 9 h 253"/>
                <a:gd name="T110" fmla="*/ 131 w 236"/>
                <a:gd name="T111" fmla="*/ 17 h 253"/>
                <a:gd name="T112" fmla="*/ 144 w 236"/>
                <a:gd name="T113" fmla="*/ 15 h 253"/>
                <a:gd name="T114" fmla="*/ 156 w 236"/>
                <a:gd name="T115" fmla="*/ 7 h 253"/>
                <a:gd name="T116" fmla="*/ 165 w 236"/>
                <a:gd name="T117" fmla="*/ 3 h 253"/>
                <a:gd name="T118" fmla="*/ 185 w 236"/>
                <a:gd name="T119" fmla="*/ 11 h 253"/>
                <a:gd name="T120" fmla="*/ 202 w 236"/>
                <a:gd name="T121" fmla="*/ 17 h 253"/>
                <a:gd name="T122" fmla="*/ 213 w 236"/>
                <a:gd name="T123" fmla="*/ 19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253">
                  <a:moveTo>
                    <a:pt x="215" y="11"/>
                  </a:move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19" y="11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19" y="15"/>
                  </a:lnTo>
                  <a:lnTo>
                    <a:pt x="221" y="15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7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21" y="19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1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3"/>
                  </a:lnTo>
                  <a:lnTo>
                    <a:pt x="221" y="25"/>
                  </a:lnTo>
                  <a:lnTo>
                    <a:pt x="221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3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5"/>
                  </a:lnTo>
                  <a:lnTo>
                    <a:pt x="227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6"/>
                  </a:lnTo>
                  <a:lnTo>
                    <a:pt x="229" y="28"/>
                  </a:lnTo>
                  <a:lnTo>
                    <a:pt x="229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1" y="28"/>
                  </a:lnTo>
                  <a:lnTo>
                    <a:pt x="233" y="28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28"/>
                  </a:lnTo>
                  <a:lnTo>
                    <a:pt x="233" y="28"/>
                  </a:lnTo>
                  <a:lnTo>
                    <a:pt x="235" y="28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0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5" y="34"/>
                  </a:lnTo>
                  <a:lnTo>
                    <a:pt x="236" y="34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6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6" y="38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0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2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4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6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1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7" y="53"/>
                  </a:lnTo>
                  <a:lnTo>
                    <a:pt x="229" y="53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29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5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29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3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23" y="71"/>
                  </a:lnTo>
                  <a:lnTo>
                    <a:pt x="223" y="71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1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4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6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78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9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0"/>
                  </a:lnTo>
                  <a:lnTo>
                    <a:pt x="217" y="82"/>
                  </a:lnTo>
                  <a:lnTo>
                    <a:pt x="217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5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2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2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4"/>
                  </a:lnTo>
                  <a:lnTo>
                    <a:pt x="213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88"/>
                  </a:lnTo>
                  <a:lnTo>
                    <a:pt x="215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0"/>
                  </a:lnTo>
                  <a:lnTo>
                    <a:pt x="217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19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2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21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9" y="94"/>
                  </a:lnTo>
                  <a:lnTo>
                    <a:pt x="217" y="94"/>
                  </a:lnTo>
                  <a:lnTo>
                    <a:pt x="219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2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4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6"/>
                  </a:lnTo>
                  <a:lnTo>
                    <a:pt x="217" y="98"/>
                  </a:lnTo>
                  <a:lnTo>
                    <a:pt x="217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5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3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8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99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2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08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1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0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3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2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5"/>
                  </a:lnTo>
                  <a:lnTo>
                    <a:pt x="210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08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0" y="107"/>
                  </a:lnTo>
                  <a:lnTo>
                    <a:pt x="212" y="107"/>
                  </a:lnTo>
                  <a:lnTo>
                    <a:pt x="212" y="107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213" y="111"/>
                  </a:lnTo>
                  <a:lnTo>
                    <a:pt x="212" y="111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2" y="113"/>
                  </a:lnTo>
                  <a:lnTo>
                    <a:pt x="213" y="113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3" y="115"/>
                  </a:lnTo>
                  <a:lnTo>
                    <a:pt x="212" y="115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2" y="117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5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19"/>
                  </a:lnTo>
                  <a:lnTo>
                    <a:pt x="217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19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1" y="121"/>
                  </a:lnTo>
                  <a:lnTo>
                    <a:pt x="223" y="121"/>
                  </a:lnTo>
                  <a:lnTo>
                    <a:pt x="223" y="121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3" y="123"/>
                  </a:lnTo>
                  <a:lnTo>
                    <a:pt x="225" y="123"/>
                  </a:lnTo>
                  <a:lnTo>
                    <a:pt x="225" y="123"/>
                  </a:lnTo>
                  <a:lnTo>
                    <a:pt x="223" y="123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4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6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3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7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0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2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19" y="134"/>
                  </a:lnTo>
                  <a:lnTo>
                    <a:pt x="219" y="134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3" y="136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2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8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6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4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4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0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0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4" y="142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4"/>
                  </a:lnTo>
                  <a:lnTo>
                    <a:pt x="204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6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7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6" y="149"/>
                  </a:lnTo>
                  <a:lnTo>
                    <a:pt x="208" y="149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1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8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6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3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51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2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8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9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7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49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3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5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7"/>
                  </a:lnTo>
                  <a:lnTo>
                    <a:pt x="196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4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1"/>
                  </a:lnTo>
                  <a:lnTo>
                    <a:pt x="192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3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4" y="165"/>
                  </a:lnTo>
                  <a:lnTo>
                    <a:pt x="196" y="165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6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69"/>
                  </a:lnTo>
                  <a:lnTo>
                    <a:pt x="194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1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2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0" y="174"/>
                  </a:lnTo>
                  <a:lnTo>
                    <a:pt x="192" y="174"/>
                  </a:lnTo>
                  <a:lnTo>
                    <a:pt x="192" y="174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2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94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6" y="180"/>
                  </a:lnTo>
                  <a:lnTo>
                    <a:pt x="198" y="180"/>
                  </a:lnTo>
                  <a:lnTo>
                    <a:pt x="198" y="180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8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2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4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6" y="186"/>
                  </a:lnTo>
                  <a:lnTo>
                    <a:pt x="198" y="186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88"/>
                  </a:lnTo>
                  <a:lnTo>
                    <a:pt x="198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6" y="190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2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4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200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6"/>
                  </a:lnTo>
                  <a:lnTo>
                    <a:pt x="190" y="197"/>
                  </a:lnTo>
                  <a:lnTo>
                    <a:pt x="190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9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5" y="197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5" y="199"/>
                  </a:lnTo>
                  <a:lnTo>
                    <a:pt x="183" y="199"/>
                  </a:lnTo>
                  <a:lnTo>
                    <a:pt x="183" y="199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3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81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9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3"/>
                  </a:lnTo>
                  <a:lnTo>
                    <a:pt x="177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3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5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7" y="207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71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9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7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2" y="209"/>
                  </a:lnTo>
                  <a:lnTo>
                    <a:pt x="160" y="209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1"/>
                  </a:lnTo>
                  <a:lnTo>
                    <a:pt x="160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6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4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1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3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19"/>
                  </a:lnTo>
                  <a:lnTo>
                    <a:pt x="150" y="220"/>
                  </a:lnTo>
                  <a:lnTo>
                    <a:pt x="150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0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2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6"/>
                  </a:lnTo>
                  <a:lnTo>
                    <a:pt x="152" y="228"/>
                  </a:lnTo>
                  <a:lnTo>
                    <a:pt x="152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28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0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50" y="232"/>
                  </a:lnTo>
                  <a:lnTo>
                    <a:pt x="148" y="232"/>
                  </a:lnTo>
                  <a:lnTo>
                    <a:pt x="148" y="232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8" y="234"/>
                  </a:lnTo>
                  <a:lnTo>
                    <a:pt x="146" y="234"/>
                  </a:lnTo>
                  <a:lnTo>
                    <a:pt x="146" y="234"/>
                  </a:lnTo>
                  <a:lnTo>
                    <a:pt x="146" y="236"/>
                  </a:lnTo>
                  <a:lnTo>
                    <a:pt x="144" y="236"/>
                  </a:lnTo>
                  <a:lnTo>
                    <a:pt x="144" y="238"/>
                  </a:lnTo>
                  <a:lnTo>
                    <a:pt x="144" y="240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4" y="242"/>
                  </a:lnTo>
                  <a:lnTo>
                    <a:pt x="146" y="242"/>
                  </a:lnTo>
                  <a:lnTo>
                    <a:pt x="146" y="242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50" y="242"/>
                  </a:lnTo>
                  <a:lnTo>
                    <a:pt x="150" y="242"/>
                  </a:lnTo>
                  <a:lnTo>
                    <a:pt x="150" y="244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4" y="245"/>
                  </a:lnTo>
                  <a:lnTo>
                    <a:pt x="144" y="244"/>
                  </a:lnTo>
                  <a:lnTo>
                    <a:pt x="144" y="244"/>
                  </a:lnTo>
                  <a:lnTo>
                    <a:pt x="139" y="245"/>
                  </a:lnTo>
                  <a:lnTo>
                    <a:pt x="137" y="247"/>
                  </a:lnTo>
                  <a:lnTo>
                    <a:pt x="133" y="249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3" y="251"/>
                  </a:lnTo>
                  <a:lnTo>
                    <a:pt x="131" y="253"/>
                  </a:lnTo>
                  <a:lnTo>
                    <a:pt x="131" y="253"/>
                  </a:lnTo>
                  <a:lnTo>
                    <a:pt x="129" y="251"/>
                  </a:lnTo>
                  <a:lnTo>
                    <a:pt x="129" y="251"/>
                  </a:lnTo>
                  <a:lnTo>
                    <a:pt x="127" y="251"/>
                  </a:lnTo>
                  <a:lnTo>
                    <a:pt x="125" y="253"/>
                  </a:lnTo>
                  <a:lnTo>
                    <a:pt x="125" y="253"/>
                  </a:lnTo>
                  <a:lnTo>
                    <a:pt x="125" y="251"/>
                  </a:lnTo>
                  <a:lnTo>
                    <a:pt x="123" y="251"/>
                  </a:lnTo>
                  <a:lnTo>
                    <a:pt x="123" y="249"/>
                  </a:lnTo>
                  <a:lnTo>
                    <a:pt x="121" y="249"/>
                  </a:lnTo>
                  <a:lnTo>
                    <a:pt x="119" y="249"/>
                  </a:lnTo>
                  <a:lnTo>
                    <a:pt x="119" y="249"/>
                  </a:lnTo>
                  <a:lnTo>
                    <a:pt x="119" y="247"/>
                  </a:lnTo>
                  <a:lnTo>
                    <a:pt x="119" y="247"/>
                  </a:lnTo>
                  <a:lnTo>
                    <a:pt x="121" y="247"/>
                  </a:lnTo>
                  <a:lnTo>
                    <a:pt x="121" y="247"/>
                  </a:lnTo>
                  <a:lnTo>
                    <a:pt x="121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9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8" y="245"/>
                  </a:lnTo>
                  <a:lnTo>
                    <a:pt x="116" y="245"/>
                  </a:lnTo>
                  <a:lnTo>
                    <a:pt x="116" y="244"/>
                  </a:lnTo>
                  <a:lnTo>
                    <a:pt x="116" y="244"/>
                  </a:lnTo>
                  <a:lnTo>
                    <a:pt x="114" y="244"/>
                  </a:lnTo>
                  <a:lnTo>
                    <a:pt x="112" y="242"/>
                  </a:lnTo>
                  <a:lnTo>
                    <a:pt x="112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12" y="240"/>
                  </a:lnTo>
                  <a:lnTo>
                    <a:pt x="112" y="240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8"/>
                  </a:lnTo>
                  <a:lnTo>
                    <a:pt x="112" y="236"/>
                  </a:lnTo>
                  <a:lnTo>
                    <a:pt x="110" y="236"/>
                  </a:lnTo>
                  <a:lnTo>
                    <a:pt x="110" y="234"/>
                  </a:lnTo>
                  <a:lnTo>
                    <a:pt x="110" y="232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8" y="230"/>
                  </a:lnTo>
                  <a:lnTo>
                    <a:pt x="106" y="228"/>
                  </a:lnTo>
                  <a:lnTo>
                    <a:pt x="108" y="226"/>
                  </a:lnTo>
                  <a:lnTo>
                    <a:pt x="106" y="224"/>
                  </a:lnTo>
                  <a:lnTo>
                    <a:pt x="106" y="224"/>
                  </a:lnTo>
                  <a:lnTo>
                    <a:pt x="104" y="224"/>
                  </a:lnTo>
                  <a:lnTo>
                    <a:pt x="104" y="222"/>
                  </a:lnTo>
                  <a:lnTo>
                    <a:pt x="102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100" y="224"/>
                  </a:lnTo>
                  <a:lnTo>
                    <a:pt x="96" y="224"/>
                  </a:lnTo>
                  <a:lnTo>
                    <a:pt x="96" y="224"/>
                  </a:lnTo>
                  <a:lnTo>
                    <a:pt x="96" y="222"/>
                  </a:lnTo>
                  <a:lnTo>
                    <a:pt x="96" y="220"/>
                  </a:lnTo>
                  <a:lnTo>
                    <a:pt x="96" y="220"/>
                  </a:lnTo>
                  <a:lnTo>
                    <a:pt x="94" y="219"/>
                  </a:lnTo>
                  <a:lnTo>
                    <a:pt x="93" y="219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7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9" y="215"/>
                  </a:lnTo>
                  <a:lnTo>
                    <a:pt x="89" y="213"/>
                  </a:lnTo>
                  <a:lnTo>
                    <a:pt x="89" y="213"/>
                  </a:lnTo>
                  <a:lnTo>
                    <a:pt x="91" y="211"/>
                  </a:lnTo>
                  <a:lnTo>
                    <a:pt x="91" y="211"/>
                  </a:lnTo>
                  <a:lnTo>
                    <a:pt x="93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4" y="211"/>
                  </a:lnTo>
                  <a:lnTo>
                    <a:pt x="96" y="211"/>
                  </a:lnTo>
                  <a:lnTo>
                    <a:pt x="96" y="211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0" y="209"/>
                  </a:lnTo>
                  <a:lnTo>
                    <a:pt x="102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9"/>
                  </a:lnTo>
                  <a:lnTo>
                    <a:pt x="104" y="207"/>
                  </a:lnTo>
                  <a:lnTo>
                    <a:pt x="104" y="207"/>
                  </a:lnTo>
                  <a:lnTo>
                    <a:pt x="104" y="205"/>
                  </a:lnTo>
                  <a:lnTo>
                    <a:pt x="106" y="205"/>
                  </a:lnTo>
                  <a:lnTo>
                    <a:pt x="106" y="203"/>
                  </a:lnTo>
                  <a:lnTo>
                    <a:pt x="106" y="203"/>
                  </a:lnTo>
                  <a:lnTo>
                    <a:pt x="106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08" y="205"/>
                  </a:lnTo>
                  <a:lnTo>
                    <a:pt x="110" y="205"/>
                  </a:lnTo>
                  <a:lnTo>
                    <a:pt x="112" y="203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201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9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2" y="197"/>
                  </a:lnTo>
                  <a:lnTo>
                    <a:pt x="110" y="197"/>
                  </a:lnTo>
                  <a:lnTo>
                    <a:pt x="110" y="197"/>
                  </a:lnTo>
                  <a:lnTo>
                    <a:pt x="108" y="196"/>
                  </a:lnTo>
                  <a:lnTo>
                    <a:pt x="108" y="194"/>
                  </a:lnTo>
                  <a:lnTo>
                    <a:pt x="108" y="192"/>
                  </a:lnTo>
                  <a:lnTo>
                    <a:pt x="108" y="190"/>
                  </a:lnTo>
                  <a:lnTo>
                    <a:pt x="110" y="188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10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8" y="182"/>
                  </a:lnTo>
                  <a:lnTo>
                    <a:pt x="108" y="182"/>
                  </a:lnTo>
                  <a:lnTo>
                    <a:pt x="106" y="182"/>
                  </a:lnTo>
                  <a:lnTo>
                    <a:pt x="106" y="182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6" y="180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78"/>
                  </a:lnTo>
                  <a:lnTo>
                    <a:pt x="102" y="182"/>
                  </a:lnTo>
                  <a:lnTo>
                    <a:pt x="102" y="184"/>
                  </a:lnTo>
                  <a:lnTo>
                    <a:pt x="102" y="186"/>
                  </a:lnTo>
                  <a:lnTo>
                    <a:pt x="100" y="186"/>
                  </a:lnTo>
                  <a:lnTo>
                    <a:pt x="98" y="188"/>
                  </a:lnTo>
                  <a:lnTo>
                    <a:pt x="96" y="190"/>
                  </a:lnTo>
                  <a:lnTo>
                    <a:pt x="93" y="192"/>
                  </a:lnTo>
                  <a:lnTo>
                    <a:pt x="93" y="192"/>
                  </a:lnTo>
                  <a:lnTo>
                    <a:pt x="91" y="192"/>
                  </a:lnTo>
                  <a:lnTo>
                    <a:pt x="91" y="192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91" y="190"/>
                  </a:lnTo>
                  <a:lnTo>
                    <a:pt x="89" y="188"/>
                  </a:lnTo>
                  <a:lnTo>
                    <a:pt x="89" y="190"/>
                  </a:lnTo>
                  <a:lnTo>
                    <a:pt x="89" y="190"/>
                  </a:lnTo>
                  <a:lnTo>
                    <a:pt x="87" y="190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3" y="190"/>
                  </a:lnTo>
                  <a:lnTo>
                    <a:pt x="81" y="190"/>
                  </a:lnTo>
                  <a:lnTo>
                    <a:pt x="81" y="190"/>
                  </a:lnTo>
                  <a:lnTo>
                    <a:pt x="79" y="190"/>
                  </a:lnTo>
                  <a:lnTo>
                    <a:pt x="79" y="190"/>
                  </a:lnTo>
                  <a:lnTo>
                    <a:pt x="77" y="190"/>
                  </a:lnTo>
                  <a:lnTo>
                    <a:pt x="77" y="190"/>
                  </a:lnTo>
                  <a:lnTo>
                    <a:pt x="75" y="190"/>
                  </a:lnTo>
                  <a:lnTo>
                    <a:pt x="73" y="190"/>
                  </a:lnTo>
                  <a:lnTo>
                    <a:pt x="71" y="192"/>
                  </a:lnTo>
                  <a:lnTo>
                    <a:pt x="71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70" y="194"/>
                  </a:lnTo>
                  <a:lnTo>
                    <a:pt x="68" y="194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68" y="190"/>
                  </a:lnTo>
                  <a:lnTo>
                    <a:pt x="68" y="190"/>
                  </a:lnTo>
                  <a:lnTo>
                    <a:pt x="68" y="188"/>
                  </a:lnTo>
                  <a:lnTo>
                    <a:pt x="66" y="188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4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2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88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60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8" y="192"/>
                  </a:lnTo>
                  <a:lnTo>
                    <a:pt x="56" y="190"/>
                  </a:lnTo>
                  <a:lnTo>
                    <a:pt x="56" y="188"/>
                  </a:lnTo>
                  <a:lnTo>
                    <a:pt x="56" y="184"/>
                  </a:lnTo>
                  <a:lnTo>
                    <a:pt x="58" y="184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56" y="182"/>
                  </a:lnTo>
                  <a:lnTo>
                    <a:pt x="56" y="182"/>
                  </a:lnTo>
                  <a:lnTo>
                    <a:pt x="56" y="180"/>
                  </a:lnTo>
                  <a:lnTo>
                    <a:pt x="56" y="180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8" y="178"/>
                  </a:lnTo>
                  <a:lnTo>
                    <a:pt x="54" y="178"/>
                  </a:lnTo>
                  <a:lnTo>
                    <a:pt x="54" y="178"/>
                  </a:lnTo>
                  <a:lnTo>
                    <a:pt x="52" y="180"/>
                  </a:lnTo>
                  <a:lnTo>
                    <a:pt x="50" y="180"/>
                  </a:lnTo>
                  <a:lnTo>
                    <a:pt x="50" y="180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3" y="176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3" y="174"/>
                  </a:lnTo>
                  <a:lnTo>
                    <a:pt x="41" y="174"/>
                  </a:lnTo>
                  <a:lnTo>
                    <a:pt x="41" y="174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7" y="165"/>
                  </a:lnTo>
                  <a:lnTo>
                    <a:pt x="35" y="165"/>
                  </a:lnTo>
                  <a:lnTo>
                    <a:pt x="35" y="165"/>
                  </a:lnTo>
                  <a:lnTo>
                    <a:pt x="31" y="167"/>
                  </a:lnTo>
                  <a:lnTo>
                    <a:pt x="31" y="167"/>
                  </a:lnTo>
                  <a:lnTo>
                    <a:pt x="27" y="163"/>
                  </a:lnTo>
                  <a:lnTo>
                    <a:pt x="25" y="163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20" y="161"/>
                  </a:lnTo>
                  <a:lnTo>
                    <a:pt x="18" y="161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6" y="159"/>
                  </a:lnTo>
                  <a:lnTo>
                    <a:pt x="12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8" y="157"/>
                  </a:lnTo>
                  <a:lnTo>
                    <a:pt x="8" y="157"/>
                  </a:lnTo>
                  <a:lnTo>
                    <a:pt x="6" y="157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2" y="155"/>
                  </a:lnTo>
                  <a:lnTo>
                    <a:pt x="2" y="153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2" y="151"/>
                  </a:lnTo>
                  <a:lnTo>
                    <a:pt x="2" y="151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4" y="146"/>
                  </a:lnTo>
                  <a:lnTo>
                    <a:pt x="6" y="146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6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8" y="144"/>
                  </a:lnTo>
                  <a:lnTo>
                    <a:pt x="10" y="144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8" y="147"/>
                  </a:lnTo>
                  <a:lnTo>
                    <a:pt x="10" y="147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2" y="147"/>
                  </a:lnTo>
                  <a:lnTo>
                    <a:pt x="12" y="147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6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16" y="149"/>
                  </a:lnTo>
                  <a:lnTo>
                    <a:pt x="16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8" y="147"/>
                  </a:lnTo>
                  <a:lnTo>
                    <a:pt x="18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2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40"/>
                  </a:lnTo>
                  <a:lnTo>
                    <a:pt x="20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8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2" y="136"/>
                  </a:lnTo>
                  <a:lnTo>
                    <a:pt x="20" y="136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0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3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8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5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39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7"/>
                  </a:lnTo>
                  <a:lnTo>
                    <a:pt x="41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3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9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5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5" y="113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11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5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3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3" y="101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3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45" y="96"/>
                  </a:lnTo>
                  <a:lnTo>
                    <a:pt x="45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6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4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2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50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6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4"/>
                  </a:lnTo>
                  <a:lnTo>
                    <a:pt x="48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2"/>
                  </a:lnTo>
                  <a:lnTo>
                    <a:pt x="50" y="80"/>
                  </a:lnTo>
                  <a:lnTo>
                    <a:pt x="52" y="80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4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6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8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60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71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58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0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64" y="69"/>
                  </a:lnTo>
                  <a:lnTo>
                    <a:pt x="64" y="69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64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5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0" y="59"/>
                  </a:lnTo>
                  <a:lnTo>
                    <a:pt x="60" y="59"/>
                  </a:lnTo>
                  <a:lnTo>
                    <a:pt x="62" y="59"/>
                  </a:lnTo>
                  <a:lnTo>
                    <a:pt x="62" y="59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2" y="57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5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0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1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1" y="46"/>
                  </a:lnTo>
                  <a:lnTo>
                    <a:pt x="73" y="46"/>
                  </a:lnTo>
                  <a:lnTo>
                    <a:pt x="73" y="46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5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7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5" y="40"/>
                  </a:lnTo>
                  <a:lnTo>
                    <a:pt x="87" y="40"/>
                  </a:lnTo>
                  <a:lnTo>
                    <a:pt x="87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3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2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30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6"/>
                  </a:lnTo>
                  <a:lnTo>
                    <a:pt x="83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7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5"/>
                  </a:lnTo>
                  <a:lnTo>
                    <a:pt x="89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3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21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91" y="19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7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3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5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3" y="3"/>
                  </a:lnTo>
                  <a:lnTo>
                    <a:pt x="94" y="3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3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1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6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0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4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8" y="1"/>
                  </a:lnTo>
                  <a:lnTo>
                    <a:pt x="119" y="1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1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3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7" y="5"/>
                  </a:lnTo>
                  <a:lnTo>
                    <a:pt x="125" y="5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3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1"/>
                  </a:lnTo>
                  <a:lnTo>
                    <a:pt x="121" y="13"/>
                  </a:lnTo>
                  <a:lnTo>
                    <a:pt x="121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3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5" y="15"/>
                  </a:lnTo>
                  <a:lnTo>
                    <a:pt x="127" y="15"/>
                  </a:lnTo>
                  <a:lnTo>
                    <a:pt x="127" y="15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7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29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133" y="19"/>
                  </a:lnTo>
                  <a:lnTo>
                    <a:pt x="133" y="19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5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7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42" y="17"/>
                  </a:lnTo>
                  <a:lnTo>
                    <a:pt x="142" y="17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4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6" y="15"/>
                  </a:lnTo>
                  <a:lnTo>
                    <a:pt x="148" y="15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48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3"/>
                  </a:lnTo>
                  <a:lnTo>
                    <a:pt x="152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4" y="11"/>
                  </a:lnTo>
                  <a:lnTo>
                    <a:pt x="156" y="11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6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4" y="5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3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5"/>
                  </a:lnTo>
                  <a:lnTo>
                    <a:pt x="167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3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79" y="7"/>
                  </a:lnTo>
                  <a:lnTo>
                    <a:pt x="181" y="7"/>
                  </a:lnTo>
                  <a:lnTo>
                    <a:pt x="181" y="7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3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5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9" y="13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92" y="11"/>
                  </a:lnTo>
                  <a:lnTo>
                    <a:pt x="192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6" y="13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198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5"/>
                  </a:lnTo>
                  <a:lnTo>
                    <a:pt x="200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2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4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6" y="17"/>
                  </a:lnTo>
                  <a:lnTo>
                    <a:pt x="208" y="17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08" y="21"/>
                  </a:lnTo>
                  <a:lnTo>
                    <a:pt x="210" y="21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3"/>
                  </a:lnTo>
                  <a:lnTo>
                    <a:pt x="210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7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5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3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5" y="11"/>
                  </a:lnTo>
                </a:path>
              </a:pathLst>
            </a:custGeom>
            <a:solidFill>
              <a:srgbClr val="66C2CA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4" name="Freeform 19"/>
            <p:cNvSpPr>
              <a:spLocks/>
            </p:cNvSpPr>
            <p:nvPr/>
          </p:nvSpPr>
          <p:spPr bwMode="auto">
            <a:xfrm>
              <a:off x="3015" y="2492"/>
              <a:ext cx="257" cy="353"/>
            </a:xfrm>
            <a:custGeom>
              <a:avLst/>
              <a:gdLst>
                <a:gd name="T0" fmla="*/ 44 w 257"/>
                <a:gd name="T1" fmla="*/ 175 h 353"/>
                <a:gd name="T2" fmla="*/ 48 w 257"/>
                <a:gd name="T3" fmla="*/ 163 h 353"/>
                <a:gd name="T4" fmla="*/ 46 w 257"/>
                <a:gd name="T5" fmla="*/ 148 h 353"/>
                <a:gd name="T6" fmla="*/ 46 w 257"/>
                <a:gd name="T7" fmla="*/ 130 h 353"/>
                <a:gd name="T8" fmla="*/ 60 w 257"/>
                <a:gd name="T9" fmla="*/ 132 h 353"/>
                <a:gd name="T10" fmla="*/ 54 w 257"/>
                <a:gd name="T11" fmla="*/ 115 h 353"/>
                <a:gd name="T12" fmla="*/ 73 w 257"/>
                <a:gd name="T13" fmla="*/ 113 h 353"/>
                <a:gd name="T14" fmla="*/ 75 w 257"/>
                <a:gd name="T15" fmla="*/ 100 h 353"/>
                <a:gd name="T16" fmla="*/ 64 w 257"/>
                <a:gd name="T17" fmla="*/ 90 h 353"/>
                <a:gd name="T18" fmla="*/ 64 w 257"/>
                <a:gd name="T19" fmla="*/ 77 h 353"/>
                <a:gd name="T20" fmla="*/ 69 w 257"/>
                <a:gd name="T21" fmla="*/ 71 h 353"/>
                <a:gd name="T22" fmla="*/ 71 w 257"/>
                <a:gd name="T23" fmla="*/ 59 h 353"/>
                <a:gd name="T24" fmla="*/ 83 w 257"/>
                <a:gd name="T25" fmla="*/ 38 h 353"/>
                <a:gd name="T26" fmla="*/ 85 w 257"/>
                <a:gd name="T27" fmla="*/ 23 h 353"/>
                <a:gd name="T28" fmla="*/ 87 w 257"/>
                <a:gd name="T29" fmla="*/ 7 h 353"/>
                <a:gd name="T30" fmla="*/ 106 w 257"/>
                <a:gd name="T31" fmla="*/ 5 h 353"/>
                <a:gd name="T32" fmla="*/ 117 w 257"/>
                <a:gd name="T33" fmla="*/ 0 h 353"/>
                <a:gd name="T34" fmla="*/ 138 w 257"/>
                <a:gd name="T35" fmla="*/ 13 h 353"/>
                <a:gd name="T36" fmla="*/ 148 w 257"/>
                <a:gd name="T37" fmla="*/ 19 h 353"/>
                <a:gd name="T38" fmla="*/ 161 w 257"/>
                <a:gd name="T39" fmla="*/ 19 h 353"/>
                <a:gd name="T40" fmla="*/ 171 w 257"/>
                <a:gd name="T41" fmla="*/ 13 h 353"/>
                <a:gd name="T42" fmla="*/ 181 w 257"/>
                <a:gd name="T43" fmla="*/ 21 h 353"/>
                <a:gd name="T44" fmla="*/ 190 w 257"/>
                <a:gd name="T45" fmla="*/ 40 h 353"/>
                <a:gd name="T46" fmla="*/ 204 w 257"/>
                <a:gd name="T47" fmla="*/ 40 h 353"/>
                <a:gd name="T48" fmla="*/ 217 w 257"/>
                <a:gd name="T49" fmla="*/ 52 h 353"/>
                <a:gd name="T50" fmla="*/ 232 w 257"/>
                <a:gd name="T51" fmla="*/ 52 h 353"/>
                <a:gd name="T52" fmla="*/ 231 w 257"/>
                <a:gd name="T53" fmla="*/ 59 h 353"/>
                <a:gd name="T54" fmla="*/ 225 w 257"/>
                <a:gd name="T55" fmla="*/ 67 h 353"/>
                <a:gd name="T56" fmla="*/ 231 w 257"/>
                <a:gd name="T57" fmla="*/ 77 h 353"/>
                <a:gd name="T58" fmla="*/ 242 w 257"/>
                <a:gd name="T59" fmla="*/ 88 h 353"/>
                <a:gd name="T60" fmla="*/ 250 w 257"/>
                <a:gd name="T61" fmla="*/ 94 h 353"/>
                <a:gd name="T62" fmla="*/ 236 w 257"/>
                <a:gd name="T63" fmla="*/ 107 h 353"/>
                <a:gd name="T64" fmla="*/ 246 w 257"/>
                <a:gd name="T65" fmla="*/ 113 h 353"/>
                <a:gd name="T66" fmla="*/ 257 w 257"/>
                <a:gd name="T67" fmla="*/ 128 h 353"/>
                <a:gd name="T68" fmla="*/ 244 w 257"/>
                <a:gd name="T69" fmla="*/ 134 h 353"/>
                <a:gd name="T70" fmla="*/ 225 w 257"/>
                <a:gd name="T71" fmla="*/ 134 h 353"/>
                <a:gd name="T72" fmla="*/ 209 w 257"/>
                <a:gd name="T73" fmla="*/ 144 h 353"/>
                <a:gd name="T74" fmla="*/ 194 w 257"/>
                <a:gd name="T75" fmla="*/ 146 h 353"/>
                <a:gd name="T76" fmla="*/ 192 w 257"/>
                <a:gd name="T77" fmla="*/ 159 h 353"/>
                <a:gd name="T78" fmla="*/ 183 w 257"/>
                <a:gd name="T79" fmla="*/ 165 h 353"/>
                <a:gd name="T80" fmla="*/ 179 w 257"/>
                <a:gd name="T81" fmla="*/ 176 h 353"/>
                <a:gd name="T82" fmla="*/ 181 w 257"/>
                <a:gd name="T83" fmla="*/ 186 h 353"/>
                <a:gd name="T84" fmla="*/ 175 w 257"/>
                <a:gd name="T85" fmla="*/ 194 h 353"/>
                <a:gd name="T86" fmla="*/ 163 w 257"/>
                <a:gd name="T87" fmla="*/ 199 h 353"/>
                <a:gd name="T88" fmla="*/ 150 w 257"/>
                <a:gd name="T89" fmla="*/ 217 h 353"/>
                <a:gd name="T90" fmla="*/ 142 w 257"/>
                <a:gd name="T91" fmla="*/ 236 h 353"/>
                <a:gd name="T92" fmla="*/ 154 w 257"/>
                <a:gd name="T93" fmla="*/ 240 h 353"/>
                <a:gd name="T94" fmla="*/ 152 w 257"/>
                <a:gd name="T95" fmla="*/ 257 h 353"/>
                <a:gd name="T96" fmla="*/ 167 w 257"/>
                <a:gd name="T97" fmla="*/ 259 h 353"/>
                <a:gd name="T98" fmla="*/ 177 w 257"/>
                <a:gd name="T99" fmla="*/ 274 h 353"/>
                <a:gd name="T100" fmla="*/ 188 w 257"/>
                <a:gd name="T101" fmla="*/ 280 h 353"/>
                <a:gd name="T102" fmla="*/ 181 w 257"/>
                <a:gd name="T103" fmla="*/ 294 h 353"/>
                <a:gd name="T104" fmla="*/ 192 w 257"/>
                <a:gd name="T105" fmla="*/ 303 h 353"/>
                <a:gd name="T106" fmla="*/ 167 w 257"/>
                <a:gd name="T107" fmla="*/ 324 h 353"/>
                <a:gd name="T108" fmla="*/ 135 w 257"/>
                <a:gd name="T109" fmla="*/ 351 h 353"/>
                <a:gd name="T110" fmla="*/ 112 w 257"/>
                <a:gd name="T111" fmla="*/ 326 h 353"/>
                <a:gd name="T112" fmla="*/ 94 w 257"/>
                <a:gd name="T113" fmla="*/ 294 h 353"/>
                <a:gd name="T114" fmla="*/ 69 w 257"/>
                <a:gd name="T115" fmla="*/ 244 h 353"/>
                <a:gd name="T116" fmla="*/ 33 w 257"/>
                <a:gd name="T117" fmla="*/ 242 h 353"/>
                <a:gd name="T118" fmla="*/ 8 w 257"/>
                <a:gd name="T119" fmla="*/ 224 h 353"/>
                <a:gd name="T120" fmla="*/ 4 w 257"/>
                <a:gd name="T121" fmla="*/ 199 h 353"/>
                <a:gd name="T122" fmla="*/ 10 w 257"/>
                <a:gd name="T123" fmla="*/ 192 h 353"/>
                <a:gd name="T124" fmla="*/ 27 w 257"/>
                <a:gd name="T125" fmla="*/ 186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7" h="353">
                  <a:moveTo>
                    <a:pt x="27" y="182"/>
                  </a:moveTo>
                  <a:lnTo>
                    <a:pt x="27" y="182"/>
                  </a:lnTo>
                  <a:lnTo>
                    <a:pt x="29" y="182"/>
                  </a:lnTo>
                  <a:lnTo>
                    <a:pt x="29" y="182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1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3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8"/>
                  </a:lnTo>
                  <a:lnTo>
                    <a:pt x="37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1" y="176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2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4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5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3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2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71"/>
                  </a:lnTo>
                  <a:lnTo>
                    <a:pt x="50" y="169"/>
                  </a:lnTo>
                  <a:lnTo>
                    <a:pt x="50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50" y="169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50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5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50" y="159"/>
                  </a:lnTo>
                  <a:lnTo>
                    <a:pt x="50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8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2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1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46" y="150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6"/>
                  </a:lnTo>
                  <a:lnTo>
                    <a:pt x="48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6" y="142"/>
                  </a:lnTo>
                  <a:lnTo>
                    <a:pt x="44" y="142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40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6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30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48" y="126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0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2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4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56" y="125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9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2" y="117"/>
                  </a:lnTo>
                  <a:lnTo>
                    <a:pt x="54" y="117"/>
                  </a:lnTo>
                  <a:lnTo>
                    <a:pt x="54" y="117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5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4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58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0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2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5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7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3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3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9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7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7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3"/>
                  </a:lnTo>
                  <a:lnTo>
                    <a:pt x="75" y="102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2"/>
                  </a:lnTo>
                  <a:lnTo>
                    <a:pt x="75" y="100"/>
                  </a:lnTo>
                  <a:lnTo>
                    <a:pt x="75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3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9" y="100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8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4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65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0"/>
                  </a:lnTo>
                  <a:lnTo>
                    <a:pt x="65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0" y="86"/>
                  </a:lnTo>
                  <a:lnTo>
                    <a:pt x="62" y="86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4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0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2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8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5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7" y="77"/>
                  </a:lnTo>
                  <a:lnTo>
                    <a:pt x="69" y="77"/>
                  </a:lnTo>
                  <a:lnTo>
                    <a:pt x="69" y="77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3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69" y="71"/>
                  </a:lnTo>
                  <a:lnTo>
                    <a:pt x="71" y="71"/>
                  </a:lnTo>
                  <a:lnTo>
                    <a:pt x="69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69" y="71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67" y="69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65" y="65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5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69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9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7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5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1" y="53"/>
                  </a:lnTo>
                  <a:lnTo>
                    <a:pt x="73" y="53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3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75" y="50"/>
                  </a:lnTo>
                  <a:lnTo>
                    <a:pt x="75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7" y="50"/>
                  </a:lnTo>
                  <a:lnTo>
                    <a:pt x="79" y="52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50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1" y="44"/>
                  </a:lnTo>
                  <a:lnTo>
                    <a:pt x="81" y="44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1" y="42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40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8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4"/>
                  </a:lnTo>
                  <a:lnTo>
                    <a:pt x="81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2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9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79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3" y="27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5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7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5"/>
                  </a:lnTo>
                  <a:lnTo>
                    <a:pt x="88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7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88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0" y="5"/>
                  </a:lnTo>
                  <a:lnTo>
                    <a:pt x="102" y="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4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6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08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4"/>
                  </a:lnTo>
                  <a:lnTo>
                    <a:pt x="110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2" y="5"/>
                  </a:lnTo>
                  <a:lnTo>
                    <a:pt x="113" y="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7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2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2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1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4"/>
                  </a:lnTo>
                  <a:lnTo>
                    <a:pt x="127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1" y="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9"/>
                  </a:lnTo>
                  <a:lnTo>
                    <a:pt x="133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1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5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5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0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3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5"/>
                  </a:lnTo>
                  <a:lnTo>
                    <a:pt x="142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7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8" y="17"/>
                  </a:lnTo>
                  <a:lnTo>
                    <a:pt x="148" y="17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50" y="19"/>
                  </a:lnTo>
                  <a:lnTo>
                    <a:pt x="150" y="19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2" y="21"/>
                  </a:lnTo>
                  <a:lnTo>
                    <a:pt x="154" y="21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4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3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6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5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60" y="2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1" y="21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7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5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1" y="13"/>
                  </a:lnTo>
                  <a:lnTo>
                    <a:pt x="160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1" y="11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3" y="13"/>
                  </a:lnTo>
                  <a:lnTo>
                    <a:pt x="165" y="13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5" y="11"/>
                  </a:lnTo>
                  <a:lnTo>
                    <a:pt x="167" y="11"/>
                  </a:lnTo>
                  <a:lnTo>
                    <a:pt x="167" y="11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7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71" y="9"/>
                  </a:lnTo>
                  <a:lnTo>
                    <a:pt x="171" y="9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1" y="11"/>
                  </a:lnTo>
                  <a:lnTo>
                    <a:pt x="173" y="11"/>
                  </a:lnTo>
                  <a:lnTo>
                    <a:pt x="171" y="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5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1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7" y="19"/>
                  </a:lnTo>
                  <a:lnTo>
                    <a:pt x="177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5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7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21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83" y="21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3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5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7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6" y="29"/>
                  </a:lnTo>
                  <a:lnTo>
                    <a:pt x="186" y="29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0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8" y="32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88" y="34"/>
                  </a:lnTo>
                  <a:lnTo>
                    <a:pt x="190" y="34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2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0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92" y="46"/>
                  </a:lnTo>
                  <a:lnTo>
                    <a:pt x="192" y="46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96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40"/>
                  </a:lnTo>
                  <a:lnTo>
                    <a:pt x="202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38"/>
                  </a:lnTo>
                  <a:lnTo>
                    <a:pt x="204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6" y="40"/>
                  </a:lnTo>
                  <a:lnTo>
                    <a:pt x="207" y="40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7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6"/>
                  </a:lnTo>
                  <a:lnTo>
                    <a:pt x="209" y="46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1" y="44"/>
                  </a:lnTo>
                  <a:lnTo>
                    <a:pt x="213" y="44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3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6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48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0"/>
                  </a:lnTo>
                  <a:lnTo>
                    <a:pt x="215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7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2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50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7" y="4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29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1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2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4" y="52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3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6" y="55"/>
                  </a:lnTo>
                  <a:lnTo>
                    <a:pt x="238" y="55"/>
                  </a:lnTo>
                  <a:lnTo>
                    <a:pt x="238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7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6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4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9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7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59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1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1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2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31" y="65"/>
                  </a:lnTo>
                  <a:lnTo>
                    <a:pt x="229" y="65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7"/>
                  </a:lnTo>
                  <a:lnTo>
                    <a:pt x="229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6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7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3" y="69"/>
                  </a:lnTo>
                  <a:lnTo>
                    <a:pt x="221" y="69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3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7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3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7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29" y="78"/>
                  </a:lnTo>
                  <a:lnTo>
                    <a:pt x="231" y="78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7"/>
                  </a:lnTo>
                  <a:lnTo>
                    <a:pt x="232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34" y="80"/>
                  </a:lnTo>
                  <a:lnTo>
                    <a:pt x="234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6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38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0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240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4"/>
                  </a:lnTo>
                  <a:lnTo>
                    <a:pt x="242" y="82"/>
                  </a:lnTo>
                  <a:lnTo>
                    <a:pt x="244" y="82"/>
                  </a:lnTo>
                  <a:lnTo>
                    <a:pt x="244" y="82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4"/>
                  </a:lnTo>
                  <a:lnTo>
                    <a:pt x="244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2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88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38" y="90"/>
                  </a:lnTo>
                  <a:lnTo>
                    <a:pt x="238" y="90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38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0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42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4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6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48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4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50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6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98"/>
                  </a:lnTo>
                  <a:lnTo>
                    <a:pt x="248" y="100"/>
                  </a:lnTo>
                  <a:lnTo>
                    <a:pt x="246" y="100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4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98"/>
                  </a:lnTo>
                  <a:lnTo>
                    <a:pt x="242" y="100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40" y="102"/>
                  </a:lnTo>
                  <a:lnTo>
                    <a:pt x="240" y="102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40" y="103"/>
                  </a:lnTo>
                  <a:lnTo>
                    <a:pt x="238" y="103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8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5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4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09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2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4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6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2" y="113"/>
                  </a:lnTo>
                  <a:lnTo>
                    <a:pt x="244" y="113"/>
                  </a:lnTo>
                  <a:lnTo>
                    <a:pt x="244" y="115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4" y="11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6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5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7"/>
                  </a:lnTo>
                  <a:lnTo>
                    <a:pt x="248" y="119"/>
                  </a:lnTo>
                  <a:lnTo>
                    <a:pt x="248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19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1"/>
                  </a:lnTo>
                  <a:lnTo>
                    <a:pt x="250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3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5"/>
                  </a:lnTo>
                  <a:lnTo>
                    <a:pt x="255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6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7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5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8"/>
                  </a:lnTo>
                  <a:lnTo>
                    <a:pt x="254" y="126"/>
                  </a:lnTo>
                  <a:lnTo>
                    <a:pt x="254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2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50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28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6" y="130"/>
                  </a:lnTo>
                  <a:lnTo>
                    <a:pt x="246" y="130"/>
                  </a:lnTo>
                  <a:lnTo>
                    <a:pt x="248" y="130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0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8" y="132"/>
                  </a:lnTo>
                  <a:lnTo>
                    <a:pt x="246" y="132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6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4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4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2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40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4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2" y="136"/>
                  </a:lnTo>
                  <a:lnTo>
                    <a:pt x="231" y="136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31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9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7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4"/>
                  </a:lnTo>
                  <a:lnTo>
                    <a:pt x="225" y="136"/>
                  </a:lnTo>
                  <a:lnTo>
                    <a:pt x="225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6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3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4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6"/>
                  </a:lnTo>
                  <a:lnTo>
                    <a:pt x="219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38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7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3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11" y="142"/>
                  </a:lnTo>
                  <a:lnTo>
                    <a:pt x="209" y="142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9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7" y="142"/>
                  </a:lnTo>
                  <a:lnTo>
                    <a:pt x="207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6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200" y="142"/>
                  </a:lnTo>
                  <a:lnTo>
                    <a:pt x="200" y="142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8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2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6" y="144"/>
                  </a:lnTo>
                  <a:lnTo>
                    <a:pt x="194" y="144"/>
                  </a:lnTo>
                  <a:lnTo>
                    <a:pt x="194" y="144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6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48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0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4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1"/>
                  </a:lnTo>
                  <a:lnTo>
                    <a:pt x="192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0"/>
                  </a:lnTo>
                  <a:lnTo>
                    <a:pt x="190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3"/>
                  </a:lnTo>
                  <a:lnTo>
                    <a:pt x="192" y="155"/>
                  </a:lnTo>
                  <a:lnTo>
                    <a:pt x="194" y="155"/>
                  </a:lnTo>
                  <a:lnTo>
                    <a:pt x="194" y="155"/>
                  </a:lnTo>
                  <a:lnTo>
                    <a:pt x="192" y="155"/>
                  </a:lnTo>
                  <a:lnTo>
                    <a:pt x="192" y="155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2" y="159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90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8" y="161"/>
                  </a:lnTo>
                  <a:lnTo>
                    <a:pt x="186" y="161"/>
                  </a:lnTo>
                  <a:lnTo>
                    <a:pt x="186" y="161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6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3" y="159"/>
                  </a:lnTo>
                  <a:lnTo>
                    <a:pt x="184" y="159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1"/>
                  </a:lnTo>
                  <a:lnTo>
                    <a:pt x="183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1" y="163"/>
                  </a:lnTo>
                  <a:lnTo>
                    <a:pt x="183" y="163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4" y="165"/>
                  </a:lnTo>
                  <a:lnTo>
                    <a:pt x="184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3" y="165"/>
                  </a:lnTo>
                  <a:lnTo>
                    <a:pt x="181" y="165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7"/>
                  </a:lnTo>
                  <a:lnTo>
                    <a:pt x="181" y="169"/>
                  </a:lnTo>
                  <a:lnTo>
                    <a:pt x="179" y="169"/>
                  </a:lnTo>
                  <a:lnTo>
                    <a:pt x="179" y="169"/>
                  </a:lnTo>
                  <a:lnTo>
                    <a:pt x="181" y="169"/>
                  </a:lnTo>
                  <a:lnTo>
                    <a:pt x="181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1"/>
                  </a:lnTo>
                  <a:lnTo>
                    <a:pt x="179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7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3" y="173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1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7" y="176"/>
                  </a:lnTo>
                  <a:lnTo>
                    <a:pt x="179" y="176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79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1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3" y="178"/>
                  </a:lnTo>
                  <a:lnTo>
                    <a:pt x="184" y="178"/>
                  </a:lnTo>
                  <a:lnTo>
                    <a:pt x="184" y="178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4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0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2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4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3" y="184"/>
                  </a:lnTo>
                  <a:lnTo>
                    <a:pt x="181" y="184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81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6"/>
                  </a:lnTo>
                  <a:lnTo>
                    <a:pt x="179" y="188"/>
                  </a:lnTo>
                  <a:lnTo>
                    <a:pt x="179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7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5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88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3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5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7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2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4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5" y="196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3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71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9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7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8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199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1"/>
                  </a:lnTo>
                  <a:lnTo>
                    <a:pt x="165" y="203"/>
                  </a:lnTo>
                  <a:lnTo>
                    <a:pt x="165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201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1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1" y="203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58" y="207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09"/>
                  </a:lnTo>
                  <a:lnTo>
                    <a:pt x="158" y="211"/>
                  </a:lnTo>
                  <a:lnTo>
                    <a:pt x="158" y="211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58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8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6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4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2" y="215"/>
                  </a:lnTo>
                  <a:lnTo>
                    <a:pt x="150" y="215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48" y="217"/>
                  </a:lnTo>
                  <a:lnTo>
                    <a:pt x="148" y="217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19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8" y="223"/>
                  </a:lnTo>
                  <a:lnTo>
                    <a:pt x="146" y="223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6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4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6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28"/>
                  </a:lnTo>
                  <a:lnTo>
                    <a:pt x="144" y="230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4" y="232"/>
                  </a:lnTo>
                  <a:lnTo>
                    <a:pt x="142" y="232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4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4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2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6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38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2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4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6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48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40"/>
                  </a:lnTo>
                  <a:lnTo>
                    <a:pt x="150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2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38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4" y="244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6"/>
                  </a:lnTo>
                  <a:lnTo>
                    <a:pt x="156" y="248"/>
                  </a:lnTo>
                  <a:lnTo>
                    <a:pt x="156" y="248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6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4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1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2" y="253"/>
                  </a:lnTo>
                  <a:lnTo>
                    <a:pt x="150" y="253"/>
                  </a:lnTo>
                  <a:lnTo>
                    <a:pt x="150" y="253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5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0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2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56" y="257"/>
                  </a:lnTo>
                  <a:lnTo>
                    <a:pt x="156" y="257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4" y="255"/>
                  </a:lnTo>
                  <a:lnTo>
                    <a:pt x="156" y="255"/>
                  </a:lnTo>
                  <a:lnTo>
                    <a:pt x="156" y="255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58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1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3" y="255"/>
                  </a:lnTo>
                  <a:lnTo>
                    <a:pt x="165" y="255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5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7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9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59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1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3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5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7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169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1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2"/>
                  </a:lnTo>
                  <a:lnTo>
                    <a:pt x="171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3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4"/>
                  </a:lnTo>
                  <a:lnTo>
                    <a:pt x="177" y="272"/>
                  </a:lnTo>
                  <a:lnTo>
                    <a:pt x="179" y="272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79" y="274"/>
                  </a:lnTo>
                  <a:lnTo>
                    <a:pt x="181" y="274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1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3" y="276"/>
                  </a:lnTo>
                  <a:lnTo>
                    <a:pt x="184" y="276"/>
                  </a:lnTo>
                  <a:lnTo>
                    <a:pt x="184" y="276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4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4" y="272"/>
                  </a:lnTo>
                  <a:lnTo>
                    <a:pt x="186" y="272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4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6"/>
                  </a:lnTo>
                  <a:lnTo>
                    <a:pt x="186" y="278"/>
                  </a:lnTo>
                  <a:lnTo>
                    <a:pt x="186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78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0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8" y="282"/>
                  </a:lnTo>
                  <a:lnTo>
                    <a:pt x="186" y="282"/>
                  </a:lnTo>
                  <a:lnTo>
                    <a:pt x="186" y="282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4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6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6"/>
                  </a:lnTo>
                  <a:lnTo>
                    <a:pt x="184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88"/>
                  </a:lnTo>
                  <a:lnTo>
                    <a:pt x="183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81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0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79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2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1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4"/>
                  </a:lnTo>
                  <a:lnTo>
                    <a:pt x="183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6"/>
                  </a:lnTo>
                  <a:lnTo>
                    <a:pt x="184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6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88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4"/>
                  </a:lnTo>
                  <a:lnTo>
                    <a:pt x="190" y="296"/>
                  </a:lnTo>
                  <a:lnTo>
                    <a:pt x="190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6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7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299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1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3"/>
                  </a:lnTo>
                  <a:lnTo>
                    <a:pt x="192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4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5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2" y="307"/>
                  </a:lnTo>
                  <a:lnTo>
                    <a:pt x="190" y="307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09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8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6" y="311"/>
                  </a:lnTo>
                  <a:lnTo>
                    <a:pt x="184" y="311"/>
                  </a:lnTo>
                  <a:lnTo>
                    <a:pt x="184" y="313"/>
                  </a:lnTo>
                  <a:lnTo>
                    <a:pt x="183" y="313"/>
                  </a:lnTo>
                  <a:lnTo>
                    <a:pt x="183" y="313"/>
                  </a:lnTo>
                  <a:lnTo>
                    <a:pt x="184" y="313"/>
                  </a:lnTo>
                  <a:lnTo>
                    <a:pt x="183" y="315"/>
                  </a:lnTo>
                  <a:lnTo>
                    <a:pt x="183" y="315"/>
                  </a:lnTo>
                  <a:lnTo>
                    <a:pt x="183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81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7"/>
                  </a:lnTo>
                  <a:lnTo>
                    <a:pt x="179" y="319"/>
                  </a:lnTo>
                  <a:lnTo>
                    <a:pt x="179" y="319"/>
                  </a:lnTo>
                  <a:lnTo>
                    <a:pt x="179" y="322"/>
                  </a:lnTo>
                  <a:lnTo>
                    <a:pt x="179" y="322"/>
                  </a:lnTo>
                  <a:lnTo>
                    <a:pt x="177" y="324"/>
                  </a:lnTo>
                  <a:lnTo>
                    <a:pt x="177" y="324"/>
                  </a:lnTo>
                  <a:lnTo>
                    <a:pt x="173" y="324"/>
                  </a:lnTo>
                  <a:lnTo>
                    <a:pt x="171" y="324"/>
                  </a:lnTo>
                  <a:lnTo>
                    <a:pt x="169" y="324"/>
                  </a:lnTo>
                  <a:lnTo>
                    <a:pt x="167" y="324"/>
                  </a:lnTo>
                  <a:lnTo>
                    <a:pt x="165" y="324"/>
                  </a:lnTo>
                  <a:lnTo>
                    <a:pt x="163" y="324"/>
                  </a:lnTo>
                  <a:lnTo>
                    <a:pt x="163" y="324"/>
                  </a:lnTo>
                  <a:lnTo>
                    <a:pt x="163" y="326"/>
                  </a:lnTo>
                  <a:lnTo>
                    <a:pt x="163" y="326"/>
                  </a:lnTo>
                  <a:lnTo>
                    <a:pt x="161" y="328"/>
                  </a:lnTo>
                  <a:lnTo>
                    <a:pt x="160" y="328"/>
                  </a:lnTo>
                  <a:lnTo>
                    <a:pt x="160" y="330"/>
                  </a:lnTo>
                  <a:lnTo>
                    <a:pt x="161" y="330"/>
                  </a:lnTo>
                  <a:lnTo>
                    <a:pt x="161" y="330"/>
                  </a:lnTo>
                  <a:lnTo>
                    <a:pt x="161" y="332"/>
                  </a:lnTo>
                  <a:lnTo>
                    <a:pt x="160" y="334"/>
                  </a:lnTo>
                  <a:lnTo>
                    <a:pt x="160" y="336"/>
                  </a:lnTo>
                  <a:lnTo>
                    <a:pt x="158" y="336"/>
                  </a:lnTo>
                  <a:lnTo>
                    <a:pt x="158" y="336"/>
                  </a:lnTo>
                  <a:lnTo>
                    <a:pt x="158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0"/>
                  </a:lnTo>
                  <a:lnTo>
                    <a:pt x="160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8" y="342"/>
                  </a:lnTo>
                  <a:lnTo>
                    <a:pt x="156" y="342"/>
                  </a:lnTo>
                  <a:lnTo>
                    <a:pt x="156" y="342"/>
                  </a:lnTo>
                  <a:lnTo>
                    <a:pt x="154" y="345"/>
                  </a:lnTo>
                  <a:lnTo>
                    <a:pt x="154" y="347"/>
                  </a:lnTo>
                  <a:lnTo>
                    <a:pt x="156" y="349"/>
                  </a:lnTo>
                  <a:lnTo>
                    <a:pt x="156" y="349"/>
                  </a:lnTo>
                  <a:lnTo>
                    <a:pt x="154" y="349"/>
                  </a:lnTo>
                  <a:lnTo>
                    <a:pt x="154" y="349"/>
                  </a:lnTo>
                  <a:lnTo>
                    <a:pt x="152" y="349"/>
                  </a:lnTo>
                  <a:lnTo>
                    <a:pt x="148" y="351"/>
                  </a:lnTo>
                  <a:lnTo>
                    <a:pt x="144" y="351"/>
                  </a:lnTo>
                  <a:lnTo>
                    <a:pt x="144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51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2" y="349"/>
                  </a:lnTo>
                  <a:lnTo>
                    <a:pt x="140" y="349"/>
                  </a:lnTo>
                  <a:lnTo>
                    <a:pt x="140" y="349"/>
                  </a:lnTo>
                  <a:lnTo>
                    <a:pt x="138" y="347"/>
                  </a:lnTo>
                  <a:lnTo>
                    <a:pt x="138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6" y="349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3" y="353"/>
                  </a:lnTo>
                  <a:lnTo>
                    <a:pt x="131" y="353"/>
                  </a:lnTo>
                  <a:lnTo>
                    <a:pt x="129" y="353"/>
                  </a:lnTo>
                  <a:lnTo>
                    <a:pt x="127" y="351"/>
                  </a:lnTo>
                  <a:lnTo>
                    <a:pt x="127" y="351"/>
                  </a:lnTo>
                  <a:lnTo>
                    <a:pt x="127" y="353"/>
                  </a:lnTo>
                  <a:lnTo>
                    <a:pt x="127" y="353"/>
                  </a:lnTo>
                  <a:lnTo>
                    <a:pt x="125" y="353"/>
                  </a:lnTo>
                  <a:lnTo>
                    <a:pt x="125" y="351"/>
                  </a:lnTo>
                  <a:lnTo>
                    <a:pt x="125" y="351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9"/>
                  </a:lnTo>
                  <a:lnTo>
                    <a:pt x="125" y="347"/>
                  </a:lnTo>
                  <a:lnTo>
                    <a:pt x="127" y="347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7" y="345"/>
                  </a:lnTo>
                  <a:lnTo>
                    <a:pt x="125" y="344"/>
                  </a:lnTo>
                  <a:lnTo>
                    <a:pt x="125" y="342"/>
                  </a:lnTo>
                  <a:lnTo>
                    <a:pt x="123" y="340"/>
                  </a:lnTo>
                  <a:lnTo>
                    <a:pt x="123" y="338"/>
                  </a:lnTo>
                  <a:lnTo>
                    <a:pt x="125" y="336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4"/>
                  </a:lnTo>
                  <a:lnTo>
                    <a:pt x="123" y="332"/>
                  </a:lnTo>
                  <a:lnTo>
                    <a:pt x="123" y="332"/>
                  </a:lnTo>
                  <a:lnTo>
                    <a:pt x="125" y="332"/>
                  </a:lnTo>
                  <a:lnTo>
                    <a:pt x="125" y="332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5" y="330"/>
                  </a:lnTo>
                  <a:lnTo>
                    <a:pt x="123" y="330"/>
                  </a:lnTo>
                  <a:lnTo>
                    <a:pt x="123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19" y="326"/>
                  </a:lnTo>
                  <a:lnTo>
                    <a:pt x="117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5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8"/>
                  </a:lnTo>
                  <a:lnTo>
                    <a:pt x="112" y="326"/>
                  </a:lnTo>
                  <a:lnTo>
                    <a:pt x="110" y="326"/>
                  </a:lnTo>
                  <a:lnTo>
                    <a:pt x="108" y="328"/>
                  </a:lnTo>
                  <a:lnTo>
                    <a:pt x="108" y="328"/>
                  </a:lnTo>
                  <a:lnTo>
                    <a:pt x="108" y="326"/>
                  </a:lnTo>
                  <a:lnTo>
                    <a:pt x="106" y="326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08" y="324"/>
                  </a:lnTo>
                  <a:lnTo>
                    <a:pt x="110" y="324"/>
                  </a:lnTo>
                  <a:lnTo>
                    <a:pt x="110" y="322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10" y="321"/>
                  </a:lnTo>
                  <a:lnTo>
                    <a:pt x="108" y="319"/>
                  </a:lnTo>
                  <a:lnTo>
                    <a:pt x="106" y="319"/>
                  </a:lnTo>
                  <a:lnTo>
                    <a:pt x="106" y="315"/>
                  </a:lnTo>
                  <a:lnTo>
                    <a:pt x="106" y="315"/>
                  </a:lnTo>
                  <a:lnTo>
                    <a:pt x="106" y="313"/>
                  </a:lnTo>
                  <a:lnTo>
                    <a:pt x="106" y="313"/>
                  </a:lnTo>
                  <a:lnTo>
                    <a:pt x="108" y="313"/>
                  </a:lnTo>
                  <a:lnTo>
                    <a:pt x="108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6" y="311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4" y="309"/>
                  </a:lnTo>
                  <a:lnTo>
                    <a:pt x="106" y="309"/>
                  </a:lnTo>
                  <a:lnTo>
                    <a:pt x="106" y="307"/>
                  </a:lnTo>
                  <a:lnTo>
                    <a:pt x="104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2" y="301"/>
                  </a:lnTo>
                  <a:lnTo>
                    <a:pt x="102" y="297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04" y="296"/>
                  </a:lnTo>
                  <a:lnTo>
                    <a:pt x="104" y="296"/>
                  </a:lnTo>
                  <a:lnTo>
                    <a:pt x="102" y="296"/>
                  </a:lnTo>
                  <a:lnTo>
                    <a:pt x="102" y="294"/>
                  </a:lnTo>
                  <a:lnTo>
                    <a:pt x="102" y="294"/>
                  </a:lnTo>
                  <a:lnTo>
                    <a:pt x="100" y="292"/>
                  </a:lnTo>
                  <a:lnTo>
                    <a:pt x="98" y="292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4" y="294"/>
                  </a:lnTo>
                  <a:lnTo>
                    <a:pt x="90" y="292"/>
                  </a:lnTo>
                  <a:lnTo>
                    <a:pt x="90" y="292"/>
                  </a:lnTo>
                  <a:lnTo>
                    <a:pt x="90" y="290"/>
                  </a:lnTo>
                  <a:lnTo>
                    <a:pt x="90" y="290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8" y="288"/>
                  </a:lnTo>
                  <a:lnTo>
                    <a:pt x="87" y="288"/>
                  </a:lnTo>
                  <a:lnTo>
                    <a:pt x="87" y="288"/>
                  </a:lnTo>
                  <a:lnTo>
                    <a:pt x="85" y="288"/>
                  </a:lnTo>
                  <a:lnTo>
                    <a:pt x="79" y="286"/>
                  </a:lnTo>
                  <a:lnTo>
                    <a:pt x="79" y="284"/>
                  </a:lnTo>
                  <a:lnTo>
                    <a:pt x="79" y="282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80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77" y="278"/>
                  </a:lnTo>
                  <a:lnTo>
                    <a:pt x="77" y="276"/>
                  </a:lnTo>
                  <a:lnTo>
                    <a:pt x="75" y="274"/>
                  </a:lnTo>
                  <a:lnTo>
                    <a:pt x="75" y="272"/>
                  </a:lnTo>
                  <a:lnTo>
                    <a:pt x="75" y="271"/>
                  </a:lnTo>
                  <a:lnTo>
                    <a:pt x="73" y="269"/>
                  </a:lnTo>
                  <a:lnTo>
                    <a:pt x="73" y="265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3"/>
                  </a:lnTo>
                  <a:lnTo>
                    <a:pt x="71" y="261"/>
                  </a:lnTo>
                  <a:lnTo>
                    <a:pt x="73" y="259"/>
                  </a:lnTo>
                  <a:lnTo>
                    <a:pt x="75" y="257"/>
                  </a:lnTo>
                  <a:lnTo>
                    <a:pt x="75" y="255"/>
                  </a:lnTo>
                  <a:lnTo>
                    <a:pt x="73" y="255"/>
                  </a:lnTo>
                  <a:lnTo>
                    <a:pt x="71" y="253"/>
                  </a:lnTo>
                  <a:lnTo>
                    <a:pt x="71" y="251"/>
                  </a:lnTo>
                  <a:lnTo>
                    <a:pt x="71" y="251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9"/>
                  </a:lnTo>
                  <a:lnTo>
                    <a:pt x="71" y="248"/>
                  </a:lnTo>
                  <a:lnTo>
                    <a:pt x="73" y="248"/>
                  </a:lnTo>
                  <a:lnTo>
                    <a:pt x="71" y="246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71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9" y="244"/>
                  </a:lnTo>
                  <a:lnTo>
                    <a:pt x="67" y="244"/>
                  </a:lnTo>
                  <a:lnTo>
                    <a:pt x="67" y="242"/>
                  </a:lnTo>
                  <a:lnTo>
                    <a:pt x="67" y="242"/>
                  </a:lnTo>
                  <a:lnTo>
                    <a:pt x="67" y="244"/>
                  </a:lnTo>
                  <a:lnTo>
                    <a:pt x="67" y="244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6"/>
                  </a:lnTo>
                  <a:lnTo>
                    <a:pt x="67" y="248"/>
                  </a:lnTo>
                  <a:lnTo>
                    <a:pt x="67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5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4" y="248"/>
                  </a:lnTo>
                  <a:lnTo>
                    <a:pt x="60" y="248"/>
                  </a:lnTo>
                  <a:lnTo>
                    <a:pt x="60" y="248"/>
                  </a:lnTo>
                  <a:lnTo>
                    <a:pt x="58" y="246"/>
                  </a:lnTo>
                  <a:lnTo>
                    <a:pt x="54" y="244"/>
                  </a:lnTo>
                  <a:lnTo>
                    <a:pt x="52" y="242"/>
                  </a:lnTo>
                  <a:lnTo>
                    <a:pt x="52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50" y="240"/>
                  </a:lnTo>
                  <a:lnTo>
                    <a:pt x="48" y="240"/>
                  </a:lnTo>
                  <a:lnTo>
                    <a:pt x="46" y="242"/>
                  </a:lnTo>
                  <a:lnTo>
                    <a:pt x="46" y="240"/>
                  </a:lnTo>
                  <a:lnTo>
                    <a:pt x="44" y="240"/>
                  </a:lnTo>
                  <a:lnTo>
                    <a:pt x="44" y="240"/>
                  </a:lnTo>
                  <a:lnTo>
                    <a:pt x="42" y="240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41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39" y="238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0"/>
                  </a:lnTo>
                  <a:lnTo>
                    <a:pt x="41" y="242"/>
                  </a:lnTo>
                  <a:lnTo>
                    <a:pt x="41" y="242"/>
                  </a:lnTo>
                  <a:lnTo>
                    <a:pt x="39" y="244"/>
                  </a:lnTo>
                  <a:lnTo>
                    <a:pt x="37" y="244"/>
                  </a:lnTo>
                  <a:lnTo>
                    <a:pt x="35" y="242"/>
                  </a:lnTo>
                  <a:lnTo>
                    <a:pt x="35" y="242"/>
                  </a:lnTo>
                  <a:lnTo>
                    <a:pt x="33" y="242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40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8"/>
                  </a:lnTo>
                  <a:lnTo>
                    <a:pt x="33" y="236"/>
                  </a:lnTo>
                  <a:lnTo>
                    <a:pt x="33" y="236"/>
                  </a:lnTo>
                  <a:lnTo>
                    <a:pt x="33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31" y="234"/>
                  </a:lnTo>
                  <a:lnTo>
                    <a:pt x="27" y="234"/>
                  </a:lnTo>
                  <a:lnTo>
                    <a:pt x="27" y="232"/>
                  </a:lnTo>
                  <a:lnTo>
                    <a:pt x="25" y="232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3" y="232"/>
                  </a:lnTo>
                  <a:lnTo>
                    <a:pt x="23" y="232"/>
                  </a:lnTo>
                  <a:lnTo>
                    <a:pt x="23" y="230"/>
                  </a:lnTo>
                  <a:lnTo>
                    <a:pt x="23" y="230"/>
                  </a:lnTo>
                  <a:lnTo>
                    <a:pt x="23" y="228"/>
                  </a:lnTo>
                  <a:lnTo>
                    <a:pt x="23" y="228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9" y="226"/>
                  </a:lnTo>
                  <a:lnTo>
                    <a:pt x="17" y="226"/>
                  </a:lnTo>
                  <a:lnTo>
                    <a:pt x="17" y="226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28"/>
                  </a:lnTo>
                  <a:lnTo>
                    <a:pt x="17" y="230"/>
                  </a:lnTo>
                  <a:lnTo>
                    <a:pt x="17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30"/>
                  </a:lnTo>
                  <a:lnTo>
                    <a:pt x="16" y="228"/>
                  </a:lnTo>
                  <a:lnTo>
                    <a:pt x="16" y="228"/>
                  </a:lnTo>
                  <a:lnTo>
                    <a:pt x="14" y="228"/>
                  </a:lnTo>
                  <a:lnTo>
                    <a:pt x="14" y="228"/>
                  </a:lnTo>
                  <a:lnTo>
                    <a:pt x="14" y="226"/>
                  </a:lnTo>
                  <a:lnTo>
                    <a:pt x="12" y="226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2" y="228"/>
                  </a:lnTo>
                  <a:lnTo>
                    <a:pt x="10" y="228"/>
                  </a:lnTo>
                  <a:lnTo>
                    <a:pt x="10" y="226"/>
                  </a:lnTo>
                  <a:lnTo>
                    <a:pt x="8" y="226"/>
                  </a:lnTo>
                  <a:lnTo>
                    <a:pt x="8" y="226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4"/>
                  </a:lnTo>
                  <a:lnTo>
                    <a:pt x="8" y="221"/>
                  </a:lnTo>
                  <a:lnTo>
                    <a:pt x="6" y="219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6" y="217"/>
                  </a:lnTo>
                  <a:lnTo>
                    <a:pt x="4" y="217"/>
                  </a:lnTo>
                  <a:lnTo>
                    <a:pt x="4" y="217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4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2" y="215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1"/>
                  </a:lnTo>
                  <a:lnTo>
                    <a:pt x="0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9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4" y="207"/>
                  </a:lnTo>
                  <a:lnTo>
                    <a:pt x="4" y="207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5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3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201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4" y="199"/>
                  </a:lnTo>
                  <a:lnTo>
                    <a:pt x="2" y="199"/>
                  </a:lnTo>
                  <a:lnTo>
                    <a:pt x="2" y="199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2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6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8" y="190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2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2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4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19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1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5" y="188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6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4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27" y="182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  <p:sp>
          <p:nvSpPr>
            <p:cNvPr id="75" name="Freeform 20"/>
            <p:cNvSpPr>
              <a:spLocks/>
            </p:cNvSpPr>
            <p:nvPr/>
          </p:nvSpPr>
          <p:spPr bwMode="auto">
            <a:xfrm>
              <a:off x="3155" y="2611"/>
              <a:ext cx="315" cy="278"/>
            </a:xfrm>
            <a:custGeom>
              <a:avLst/>
              <a:gdLst>
                <a:gd name="T0" fmla="*/ 48 w 315"/>
                <a:gd name="T1" fmla="*/ 163 h 278"/>
                <a:gd name="T2" fmla="*/ 39 w 315"/>
                <a:gd name="T3" fmla="*/ 155 h 278"/>
                <a:gd name="T4" fmla="*/ 27 w 315"/>
                <a:gd name="T5" fmla="*/ 146 h 278"/>
                <a:gd name="T6" fmla="*/ 18 w 315"/>
                <a:gd name="T7" fmla="*/ 136 h 278"/>
                <a:gd name="T8" fmla="*/ 16 w 315"/>
                <a:gd name="T9" fmla="*/ 132 h 278"/>
                <a:gd name="T10" fmla="*/ 8 w 315"/>
                <a:gd name="T11" fmla="*/ 121 h 278"/>
                <a:gd name="T12" fmla="*/ 4 w 315"/>
                <a:gd name="T13" fmla="*/ 113 h 278"/>
                <a:gd name="T14" fmla="*/ 16 w 315"/>
                <a:gd name="T15" fmla="*/ 96 h 278"/>
                <a:gd name="T16" fmla="*/ 23 w 315"/>
                <a:gd name="T17" fmla="*/ 84 h 278"/>
                <a:gd name="T18" fmla="*/ 35 w 315"/>
                <a:gd name="T19" fmla="*/ 75 h 278"/>
                <a:gd name="T20" fmla="*/ 41 w 315"/>
                <a:gd name="T21" fmla="*/ 67 h 278"/>
                <a:gd name="T22" fmla="*/ 41 w 315"/>
                <a:gd name="T23" fmla="*/ 59 h 278"/>
                <a:gd name="T24" fmla="*/ 41 w 315"/>
                <a:gd name="T25" fmla="*/ 52 h 278"/>
                <a:gd name="T26" fmla="*/ 46 w 315"/>
                <a:gd name="T27" fmla="*/ 42 h 278"/>
                <a:gd name="T28" fmla="*/ 50 w 315"/>
                <a:gd name="T29" fmla="*/ 31 h 278"/>
                <a:gd name="T30" fmla="*/ 60 w 315"/>
                <a:gd name="T31" fmla="*/ 21 h 278"/>
                <a:gd name="T32" fmla="*/ 77 w 315"/>
                <a:gd name="T33" fmla="*/ 21 h 278"/>
                <a:gd name="T34" fmla="*/ 92 w 315"/>
                <a:gd name="T35" fmla="*/ 17 h 278"/>
                <a:gd name="T36" fmla="*/ 108 w 315"/>
                <a:gd name="T37" fmla="*/ 13 h 278"/>
                <a:gd name="T38" fmla="*/ 115 w 315"/>
                <a:gd name="T39" fmla="*/ 7 h 278"/>
                <a:gd name="T40" fmla="*/ 127 w 315"/>
                <a:gd name="T41" fmla="*/ 4 h 278"/>
                <a:gd name="T42" fmla="*/ 144 w 315"/>
                <a:gd name="T43" fmla="*/ 6 h 278"/>
                <a:gd name="T44" fmla="*/ 156 w 315"/>
                <a:gd name="T45" fmla="*/ 13 h 278"/>
                <a:gd name="T46" fmla="*/ 163 w 315"/>
                <a:gd name="T47" fmla="*/ 27 h 278"/>
                <a:gd name="T48" fmla="*/ 162 w 315"/>
                <a:gd name="T49" fmla="*/ 38 h 278"/>
                <a:gd name="T50" fmla="*/ 169 w 315"/>
                <a:gd name="T51" fmla="*/ 48 h 278"/>
                <a:gd name="T52" fmla="*/ 175 w 315"/>
                <a:gd name="T53" fmla="*/ 57 h 278"/>
                <a:gd name="T54" fmla="*/ 179 w 315"/>
                <a:gd name="T55" fmla="*/ 67 h 278"/>
                <a:gd name="T56" fmla="*/ 198 w 315"/>
                <a:gd name="T57" fmla="*/ 67 h 278"/>
                <a:gd name="T58" fmla="*/ 211 w 315"/>
                <a:gd name="T59" fmla="*/ 61 h 278"/>
                <a:gd name="T60" fmla="*/ 227 w 315"/>
                <a:gd name="T61" fmla="*/ 46 h 278"/>
                <a:gd name="T62" fmla="*/ 242 w 315"/>
                <a:gd name="T63" fmla="*/ 42 h 278"/>
                <a:gd name="T64" fmla="*/ 263 w 315"/>
                <a:gd name="T65" fmla="*/ 36 h 278"/>
                <a:gd name="T66" fmla="*/ 281 w 315"/>
                <a:gd name="T67" fmla="*/ 31 h 278"/>
                <a:gd name="T68" fmla="*/ 279 w 315"/>
                <a:gd name="T69" fmla="*/ 46 h 278"/>
                <a:gd name="T70" fmla="*/ 275 w 315"/>
                <a:gd name="T71" fmla="*/ 56 h 278"/>
                <a:gd name="T72" fmla="*/ 275 w 315"/>
                <a:gd name="T73" fmla="*/ 73 h 278"/>
                <a:gd name="T74" fmla="*/ 279 w 315"/>
                <a:gd name="T75" fmla="*/ 80 h 278"/>
                <a:gd name="T76" fmla="*/ 279 w 315"/>
                <a:gd name="T77" fmla="*/ 92 h 278"/>
                <a:gd name="T78" fmla="*/ 279 w 315"/>
                <a:gd name="T79" fmla="*/ 104 h 278"/>
                <a:gd name="T80" fmla="*/ 281 w 315"/>
                <a:gd name="T81" fmla="*/ 119 h 278"/>
                <a:gd name="T82" fmla="*/ 294 w 315"/>
                <a:gd name="T83" fmla="*/ 127 h 278"/>
                <a:gd name="T84" fmla="*/ 292 w 315"/>
                <a:gd name="T85" fmla="*/ 136 h 278"/>
                <a:gd name="T86" fmla="*/ 300 w 315"/>
                <a:gd name="T87" fmla="*/ 144 h 278"/>
                <a:gd name="T88" fmla="*/ 290 w 315"/>
                <a:gd name="T89" fmla="*/ 152 h 278"/>
                <a:gd name="T90" fmla="*/ 302 w 315"/>
                <a:gd name="T91" fmla="*/ 161 h 278"/>
                <a:gd name="T92" fmla="*/ 305 w 315"/>
                <a:gd name="T93" fmla="*/ 175 h 278"/>
                <a:gd name="T94" fmla="*/ 305 w 315"/>
                <a:gd name="T95" fmla="*/ 192 h 278"/>
                <a:gd name="T96" fmla="*/ 311 w 315"/>
                <a:gd name="T97" fmla="*/ 205 h 278"/>
                <a:gd name="T98" fmla="*/ 311 w 315"/>
                <a:gd name="T99" fmla="*/ 217 h 278"/>
                <a:gd name="T100" fmla="*/ 284 w 315"/>
                <a:gd name="T101" fmla="*/ 228 h 278"/>
                <a:gd name="T102" fmla="*/ 261 w 315"/>
                <a:gd name="T103" fmla="*/ 240 h 278"/>
                <a:gd name="T104" fmla="*/ 233 w 315"/>
                <a:gd name="T105" fmla="*/ 240 h 278"/>
                <a:gd name="T106" fmla="*/ 211 w 315"/>
                <a:gd name="T107" fmla="*/ 230 h 278"/>
                <a:gd name="T108" fmla="*/ 183 w 315"/>
                <a:gd name="T109" fmla="*/ 230 h 278"/>
                <a:gd name="T110" fmla="*/ 167 w 315"/>
                <a:gd name="T111" fmla="*/ 232 h 278"/>
                <a:gd name="T112" fmla="*/ 146 w 315"/>
                <a:gd name="T113" fmla="*/ 251 h 278"/>
                <a:gd name="T114" fmla="*/ 121 w 315"/>
                <a:gd name="T115" fmla="*/ 267 h 278"/>
                <a:gd name="T116" fmla="*/ 98 w 315"/>
                <a:gd name="T117" fmla="*/ 257 h 278"/>
                <a:gd name="T118" fmla="*/ 87 w 315"/>
                <a:gd name="T119" fmla="*/ 234 h 278"/>
                <a:gd name="T120" fmla="*/ 60 w 315"/>
                <a:gd name="T121" fmla="*/ 198 h 278"/>
                <a:gd name="T122" fmla="*/ 52 w 315"/>
                <a:gd name="T123" fmla="*/ 18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5" h="278">
                  <a:moveTo>
                    <a:pt x="41" y="173"/>
                  </a:move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41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1" y="171"/>
                  </a:lnTo>
                  <a:lnTo>
                    <a:pt x="43" y="171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4" y="169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4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7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5"/>
                  </a:lnTo>
                  <a:lnTo>
                    <a:pt x="46" y="163"/>
                  </a:lnTo>
                  <a:lnTo>
                    <a:pt x="46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61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8" y="159"/>
                  </a:lnTo>
                  <a:lnTo>
                    <a:pt x="46" y="159"/>
                  </a:lnTo>
                  <a:lnTo>
                    <a:pt x="46" y="159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7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6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3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5"/>
                  </a:lnTo>
                  <a:lnTo>
                    <a:pt x="44" y="157"/>
                  </a:lnTo>
                  <a:lnTo>
                    <a:pt x="44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3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7"/>
                  </a:lnTo>
                  <a:lnTo>
                    <a:pt x="41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5"/>
                  </a:lnTo>
                  <a:lnTo>
                    <a:pt x="39" y="153"/>
                  </a:lnTo>
                  <a:lnTo>
                    <a:pt x="37" y="153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3" y="155"/>
                  </a:lnTo>
                  <a:lnTo>
                    <a:pt x="31" y="155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31" y="152"/>
                  </a:lnTo>
                  <a:lnTo>
                    <a:pt x="29" y="152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50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9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8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6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4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9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40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8"/>
                  </a:lnTo>
                  <a:lnTo>
                    <a:pt x="25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1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4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4" y="136"/>
                  </a:lnTo>
                  <a:lnTo>
                    <a:pt x="16" y="136"/>
                  </a:lnTo>
                  <a:lnTo>
                    <a:pt x="16" y="136"/>
                  </a:lnTo>
                  <a:lnTo>
                    <a:pt x="16" y="138"/>
                  </a:lnTo>
                  <a:lnTo>
                    <a:pt x="16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4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2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4" y="132"/>
                  </a:lnTo>
                  <a:lnTo>
                    <a:pt x="16" y="132"/>
                  </a:lnTo>
                  <a:lnTo>
                    <a:pt x="14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4" y="127"/>
                  </a:lnTo>
                  <a:lnTo>
                    <a:pt x="16" y="127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5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2" y="119"/>
                  </a:lnTo>
                  <a:lnTo>
                    <a:pt x="10" y="119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6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3"/>
                  </a:lnTo>
                  <a:lnTo>
                    <a:pt x="4" y="111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9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6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4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90"/>
                  </a:lnTo>
                  <a:lnTo>
                    <a:pt x="18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8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2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0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2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25" y="84"/>
                  </a:lnTo>
                  <a:lnTo>
                    <a:pt x="25" y="84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8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29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1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3" y="79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5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71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3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41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5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3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39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3" y="56"/>
                  </a:lnTo>
                  <a:lnTo>
                    <a:pt x="31" y="56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5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9" y="54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41" y="52"/>
                  </a:lnTo>
                  <a:lnTo>
                    <a:pt x="41" y="50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41" y="50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1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43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43" y="44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3" y="42"/>
                  </a:lnTo>
                  <a:lnTo>
                    <a:pt x="44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3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4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54" y="36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48" y="32"/>
                  </a:lnTo>
                  <a:lnTo>
                    <a:pt x="50" y="32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0" y="31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54" y="25"/>
                  </a:lnTo>
                  <a:lnTo>
                    <a:pt x="54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6" y="23"/>
                  </a:lnTo>
                  <a:lnTo>
                    <a:pt x="58" y="23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1"/>
                  </a:lnTo>
                  <a:lnTo>
                    <a:pt x="60" y="23"/>
                  </a:lnTo>
                  <a:lnTo>
                    <a:pt x="60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2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4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6" y="23"/>
                  </a:lnTo>
                  <a:lnTo>
                    <a:pt x="67" y="23"/>
                  </a:lnTo>
                  <a:lnTo>
                    <a:pt x="67" y="23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7" y="23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7" y="19"/>
                  </a:lnTo>
                  <a:lnTo>
                    <a:pt x="79" y="19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79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7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3" y="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5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91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4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6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98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2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6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3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9"/>
                  </a:lnTo>
                  <a:lnTo>
                    <a:pt x="114" y="7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5" y="6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15" y="4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2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5" y="2"/>
                  </a:lnTo>
                  <a:lnTo>
                    <a:pt x="125" y="2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5" y="4"/>
                  </a:lnTo>
                  <a:lnTo>
                    <a:pt x="127" y="4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1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3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7"/>
                  </a:lnTo>
                  <a:lnTo>
                    <a:pt x="135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0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4"/>
                  </a:lnTo>
                  <a:lnTo>
                    <a:pt x="146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6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2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8" y="11"/>
                  </a:lnTo>
                  <a:lnTo>
                    <a:pt x="156" y="11"/>
                  </a:lnTo>
                  <a:lnTo>
                    <a:pt x="156" y="11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3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5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7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19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60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5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29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65" y="31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65" y="32"/>
                  </a:lnTo>
                  <a:lnTo>
                    <a:pt x="165" y="32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5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3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2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2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38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0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2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3" y="40"/>
                  </a:lnTo>
                  <a:lnTo>
                    <a:pt x="165" y="40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2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5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65" y="44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6"/>
                  </a:lnTo>
                  <a:lnTo>
                    <a:pt x="165" y="48"/>
                  </a:lnTo>
                  <a:lnTo>
                    <a:pt x="167" y="48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7" y="46"/>
                  </a:lnTo>
                  <a:lnTo>
                    <a:pt x="169" y="46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67" y="48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7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0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5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67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4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69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1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6"/>
                  </a:lnTo>
                  <a:lnTo>
                    <a:pt x="173" y="57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7"/>
                  </a:lnTo>
                  <a:lnTo>
                    <a:pt x="173" y="59"/>
                  </a:lnTo>
                  <a:lnTo>
                    <a:pt x="173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1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5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3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7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5" y="65"/>
                  </a:lnTo>
                  <a:lnTo>
                    <a:pt x="177" y="65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7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79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81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5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5"/>
                  </a:lnTo>
                  <a:lnTo>
                    <a:pt x="186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0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6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198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0" y="65"/>
                  </a:lnTo>
                  <a:lnTo>
                    <a:pt x="202" y="65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2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4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6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8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3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3" y="61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5" y="59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7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7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6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9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2"/>
                  </a:lnTo>
                  <a:lnTo>
                    <a:pt x="221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3" y="50"/>
                  </a:lnTo>
                  <a:lnTo>
                    <a:pt x="225" y="50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8"/>
                  </a:lnTo>
                  <a:lnTo>
                    <a:pt x="225" y="46"/>
                  </a:lnTo>
                  <a:lnTo>
                    <a:pt x="225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7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29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3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8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6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4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4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0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2" y="42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4" y="44"/>
                  </a:lnTo>
                  <a:lnTo>
                    <a:pt x="246" y="44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2"/>
                  </a:lnTo>
                  <a:lnTo>
                    <a:pt x="246" y="40"/>
                  </a:lnTo>
                  <a:lnTo>
                    <a:pt x="246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48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0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2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6" y="40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7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38"/>
                  </a:lnTo>
                  <a:lnTo>
                    <a:pt x="259" y="40"/>
                  </a:lnTo>
                  <a:lnTo>
                    <a:pt x="261" y="40"/>
                  </a:lnTo>
                  <a:lnTo>
                    <a:pt x="261" y="40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3" y="38"/>
                  </a:lnTo>
                  <a:lnTo>
                    <a:pt x="263" y="38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65" y="36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5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7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69" y="32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273" y="31"/>
                  </a:lnTo>
                  <a:lnTo>
                    <a:pt x="273" y="31"/>
                  </a:lnTo>
                  <a:lnTo>
                    <a:pt x="275" y="31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5" y="32"/>
                  </a:lnTo>
                  <a:lnTo>
                    <a:pt x="277" y="32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4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7" y="36"/>
                  </a:lnTo>
                  <a:lnTo>
                    <a:pt x="279" y="36"/>
                  </a:lnTo>
                  <a:lnTo>
                    <a:pt x="279" y="36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4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1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1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2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4"/>
                  </a:lnTo>
                  <a:lnTo>
                    <a:pt x="282" y="36"/>
                  </a:lnTo>
                  <a:lnTo>
                    <a:pt x="284" y="36"/>
                  </a:lnTo>
                  <a:lnTo>
                    <a:pt x="284" y="36"/>
                  </a:lnTo>
                  <a:lnTo>
                    <a:pt x="282" y="36"/>
                  </a:lnTo>
                  <a:lnTo>
                    <a:pt x="282" y="36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84" y="38"/>
                  </a:lnTo>
                  <a:lnTo>
                    <a:pt x="284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2" y="40"/>
                  </a:lnTo>
                  <a:lnTo>
                    <a:pt x="281" y="40"/>
                  </a:lnTo>
                  <a:lnTo>
                    <a:pt x="281" y="40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81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2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4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9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7" y="48"/>
                  </a:lnTo>
                  <a:lnTo>
                    <a:pt x="275" y="48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0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5" y="52"/>
                  </a:lnTo>
                  <a:lnTo>
                    <a:pt x="277" y="52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7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4"/>
                  </a:lnTo>
                  <a:lnTo>
                    <a:pt x="279" y="56"/>
                  </a:lnTo>
                  <a:lnTo>
                    <a:pt x="279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7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3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6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5" y="57"/>
                  </a:lnTo>
                  <a:lnTo>
                    <a:pt x="277" y="57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59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1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3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5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7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69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1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5" y="73"/>
                  </a:lnTo>
                  <a:lnTo>
                    <a:pt x="277" y="73"/>
                  </a:lnTo>
                  <a:lnTo>
                    <a:pt x="277" y="73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9" y="75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7" y="77"/>
                  </a:lnTo>
                  <a:lnTo>
                    <a:pt x="277" y="77"/>
                  </a:lnTo>
                  <a:lnTo>
                    <a:pt x="277" y="75"/>
                  </a:lnTo>
                  <a:lnTo>
                    <a:pt x="277" y="75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7"/>
                  </a:lnTo>
                  <a:lnTo>
                    <a:pt x="275" y="79"/>
                  </a:lnTo>
                  <a:lnTo>
                    <a:pt x="275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7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79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81" y="79"/>
                  </a:lnTo>
                  <a:lnTo>
                    <a:pt x="279" y="79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0"/>
                  </a:lnTo>
                  <a:lnTo>
                    <a:pt x="279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2"/>
                  </a:lnTo>
                  <a:lnTo>
                    <a:pt x="281" y="84"/>
                  </a:lnTo>
                  <a:lnTo>
                    <a:pt x="282" y="84"/>
                  </a:lnTo>
                  <a:lnTo>
                    <a:pt x="282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81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9" y="84"/>
                  </a:lnTo>
                  <a:lnTo>
                    <a:pt x="277" y="84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7" y="86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6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88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0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9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7" y="92"/>
                  </a:lnTo>
                  <a:lnTo>
                    <a:pt x="275" y="92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5" y="94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6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79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98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0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81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2"/>
                  </a:lnTo>
                  <a:lnTo>
                    <a:pt x="279" y="104"/>
                  </a:lnTo>
                  <a:lnTo>
                    <a:pt x="279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4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5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7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09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1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9" y="113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5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79" y="117"/>
                  </a:lnTo>
                  <a:lnTo>
                    <a:pt x="281" y="117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1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2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4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6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88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0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2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19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1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3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4" y="127"/>
                  </a:lnTo>
                  <a:lnTo>
                    <a:pt x="292" y="127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2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90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29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0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2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6" y="134"/>
                  </a:lnTo>
                  <a:lnTo>
                    <a:pt x="288" y="134"/>
                  </a:lnTo>
                  <a:lnTo>
                    <a:pt x="288" y="134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88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0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2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4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6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6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298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0" y="138"/>
                  </a:lnTo>
                  <a:lnTo>
                    <a:pt x="302" y="138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2" y="140"/>
                  </a:lnTo>
                  <a:lnTo>
                    <a:pt x="304" y="140"/>
                  </a:lnTo>
                  <a:lnTo>
                    <a:pt x="304" y="140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4" y="142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300" y="144"/>
                  </a:lnTo>
                  <a:lnTo>
                    <a:pt x="300" y="144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300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6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4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4" y="146"/>
                  </a:lnTo>
                  <a:lnTo>
                    <a:pt x="294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6"/>
                  </a:lnTo>
                  <a:lnTo>
                    <a:pt x="292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48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0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2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0" y="153"/>
                  </a:lnTo>
                  <a:lnTo>
                    <a:pt x="292" y="153"/>
                  </a:lnTo>
                  <a:lnTo>
                    <a:pt x="292" y="153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2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4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6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5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59"/>
                  </a:lnTo>
                  <a:lnTo>
                    <a:pt x="300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1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2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3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302" y="165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69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1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3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4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5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7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5" y="178"/>
                  </a:lnTo>
                  <a:lnTo>
                    <a:pt x="307" y="178"/>
                  </a:lnTo>
                  <a:lnTo>
                    <a:pt x="307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0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5" y="182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4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4" y="186"/>
                  </a:lnTo>
                  <a:lnTo>
                    <a:pt x="302" y="186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88"/>
                  </a:lnTo>
                  <a:lnTo>
                    <a:pt x="302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4" y="190"/>
                  </a:lnTo>
                  <a:lnTo>
                    <a:pt x="305" y="190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5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7" y="192"/>
                  </a:lnTo>
                  <a:lnTo>
                    <a:pt x="309" y="192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9" y="194"/>
                  </a:lnTo>
                  <a:lnTo>
                    <a:pt x="307" y="194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6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7" y="198"/>
                  </a:lnTo>
                  <a:lnTo>
                    <a:pt x="309" y="198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2"/>
                  </a:lnTo>
                  <a:lnTo>
                    <a:pt x="309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3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1" y="205"/>
                  </a:lnTo>
                  <a:lnTo>
                    <a:pt x="313" y="205"/>
                  </a:lnTo>
                  <a:lnTo>
                    <a:pt x="313" y="205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3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7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5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3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09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1" y="211"/>
                  </a:lnTo>
                  <a:lnTo>
                    <a:pt x="313" y="211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3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5"/>
                  </a:lnTo>
                  <a:lnTo>
                    <a:pt x="313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7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1" y="219"/>
                  </a:lnTo>
                  <a:lnTo>
                    <a:pt x="313" y="219"/>
                  </a:lnTo>
                  <a:lnTo>
                    <a:pt x="313" y="221"/>
                  </a:lnTo>
                  <a:lnTo>
                    <a:pt x="313" y="221"/>
                  </a:lnTo>
                  <a:lnTo>
                    <a:pt x="311" y="221"/>
                  </a:lnTo>
                  <a:lnTo>
                    <a:pt x="311" y="221"/>
                  </a:lnTo>
                  <a:lnTo>
                    <a:pt x="309" y="221"/>
                  </a:lnTo>
                  <a:lnTo>
                    <a:pt x="309" y="219"/>
                  </a:lnTo>
                  <a:lnTo>
                    <a:pt x="307" y="219"/>
                  </a:lnTo>
                  <a:lnTo>
                    <a:pt x="305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4" y="217"/>
                  </a:lnTo>
                  <a:lnTo>
                    <a:pt x="302" y="217"/>
                  </a:lnTo>
                  <a:lnTo>
                    <a:pt x="300" y="219"/>
                  </a:lnTo>
                  <a:lnTo>
                    <a:pt x="300" y="219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8" y="217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17"/>
                  </a:lnTo>
                  <a:lnTo>
                    <a:pt x="294" y="217"/>
                  </a:lnTo>
                  <a:lnTo>
                    <a:pt x="294" y="217"/>
                  </a:lnTo>
                  <a:lnTo>
                    <a:pt x="294" y="219"/>
                  </a:lnTo>
                  <a:lnTo>
                    <a:pt x="292" y="221"/>
                  </a:lnTo>
                  <a:lnTo>
                    <a:pt x="290" y="221"/>
                  </a:lnTo>
                  <a:lnTo>
                    <a:pt x="290" y="221"/>
                  </a:lnTo>
                  <a:lnTo>
                    <a:pt x="290" y="223"/>
                  </a:lnTo>
                  <a:lnTo>
                    <a:pt x="290" y="223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90" y="225"/>
                  </a:lnTo>
                  <a:lnTo>
                    <a:pt x="288" y="226"/>
                  </a:lnTo>
                  <a:lnTo>
                    <a:pt x="286" y="228"/>
                  </a:lnTo>
                  <a:lnTo>
                    <a:pt x="286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8"/>
                  </a:lnTo>
                  <a:lnTo>
                    <a:pt x="284" y="226"/>
                  </a:lnTo>
                  <a:lnTo>
                    <a:pt x="282" y="226"/>
                  </a:lnTo>
                  <a:lnTo>
                    <a:pt x="281" y="223"/>
                  </a:lnTo>
                  <a:lnTo>
                    <a:pt x="281" y="223"/>
                  </a:lnTo>
                  <a:lnTo>
                    <a:pt x="279" y="223"/>
                  </a:lnTo>
                  <a:lnTo>
                    <a:pt x="277" y="223"/>
                  </a:lnTo>
                  <a:lnTo>
                    <a:pt x="277" y="221"/>
                  </a:lnTo>
                  <a:lnTo>
                    <a:pt x="275" y="221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3"/>
                  </a:lnTo>
                  <a:lnTo>
                    <a:pt x="275" y="225"/>
                  </a:lnTo>
                  <a:lnTo>
                    <a:pt x="275" y="225"/>
                  </a:lnTo>
                  <a:lnTo>
                    <a:pt x="273" y="225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3" y="223"/>
                  </a:lnTo>
                  <a:lnTo>
                    <a:pt x="271" y="223"/>
                  </a:lnTo>
                  <a:lnTo>
                    <a:pt x="271" y="223"/>
                  </a:lnTo>
                  <a:lnTo>
                    <a:pt x="269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7" y="22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5" y="226"/>
                  </a:lnTo>
                  <a:lnTo>
                    <a:pt x="265" y="228"/>
                  </a:lnTo>
                  <a:lnTo>
                    <a:pt x="267" y="228"/>
                  </a:lnTo>
                  <a:lnTo>
                    <a:pt x="267" y="230"/>
                  </a:lnTo>
                  <a:lnTo>
                    <a:pt x="269" y="230"/>
                  </a:lnTo>
                  <a:lnTo>
                    <a:pt x="271" y="232"/>
                  </a:lnTo>
                  <a:lnTo>
                    <a:pt x="273" y="232"/>
                  </a:lnTo>
                  <a:lnTo>
                    <a:pt x="273" y="232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3" y="234"/>
                  </a:lnTo>
                  <a:lnTo>
                    <a:pt x="271" y="236"/>
                  </a:lnTo>
                  <a:lnTo>
                    <a:pt x="269" y="236"/>
                  </a:lnTo>
                  <a:lnTo>
                    <a:pt x="267" y="236"/>
                  </a:lnTo>
                  <a:lnTo>
                    <a:pt x="265" y="236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3" y="238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61" y="240"/>
                  </a:lnTo>
                  <a:lnTo>
                    <a:pt x="259" y="242"/>
                  </a:lnTo>
                  <a:lnTo>
                    <a:pt x="259" y="244"/>
                  </a:lnTo>
                  <a:lnTo>
                    <a:pt x="259" y="244"/>
                  </a:lnTo>
                  <a:lnTo>
                    <a:pt x="257" y="244"/>
                  </a:lnTo>
                  <a:lnTo>
                    <a:pt x="257" y="244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7" y="246"/>
                  </a:lnTo>
                  <a:lnTo>
                    <a:pt x="259" y="248"/>
                  </a:lnTo>
                  <a:lnTo>
                    <a:pt x="259" y="248"/>
                  </a:lnTo>
                  <a:lnTo>
                    <a:pt x="257" y="248"/>
                  </a:lnTo>
                  <a:lnTo>
                    <a:pt x="257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4" y="248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4" y="250"/>
                  </a:lnTo>
                  <a:lnTo>
                    <a:pt x="252" y="250"/>
                  </a:lnTo>
                  <a:lnTo>
                    <a:pt x="250" y="251"/>
                  </a:lnTo>
                  <a:lnTo>
                    <a:pt x="250" y="251"/>
                  </a:lnTo>
                  <a:lnTo>
                    <a:pt x="248" y="250"/>
                  </a:lnTo>
                  <a:lnTo>
                    <a:pt x="248" y="250"/>
                  </a:lnTo>
                  <a:lnTo>
                    <a:pt x="246" y="248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4" y="246"/>
                  </a:lnTo>
                  <a:lnTo>
                    <a:pt x="244" y="244"/>
                  </a:lnTo>
                  <a:lnTo>
                    <a:pt x="244" y="244"/>
                  </a:lnTo>
                  <a:lnTo>
                    <a:pt x="242" y="242"/>
                  </a:lnTo>
                  <a:lnTo>
                    <a:pt x="24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40" y="242"/>
                  </a:lnTo>
                  <a:lnTo>
                    <a:pt x="238" y="242"/>
                  </a:lnTo>
                  <a:lnTo>
                    <a:pt x="238" y="244"/>
                  </a:lnTo>
                  <a:lnTo>
                    <a:pt x="238" y="244"/>
                  </a:lnTo>
                  <a:lnTo>
                    <a:pt x="236" y="244"/>
                  </a:lnTo>
                  <a:lnTo>
                    <a:pt x="236" y="244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38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3" y="240"/>
                  </a:lnTo>
                  <a:lnTo>
                    <a:pt x="234" y="240"/>
                  </a:lnTo>
                  <a:lnTo>
                    <a:pt x="234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3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31" y="238"/>
                  </a:lnTo>
                  <a:lnTo>
                    <a:pt x="229" y="238"/>
                  </a:lnTo>
                  <a:lnTo>
                    <a:pt x="229" y="238"/>
                  </a:lnTo>
                  <a:lnTo>
                    <a:pt x="229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6"/>
                  </a:lnTo>
                  <a:lnTo>
                    <a:pt x="231" y="234"/>
                  </a:lnTo>
                  <a:lnTo>
                    <a:pt x="229" y="234"/>
                  </a:lnTo>
                  <a:lnTo>
                    <a:pt x="229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6"/>
                  </a:lnTo>
                  <a:lnTo>
                    <a:pt x="227" y="234"/>
                  </a:lnTo>
                  <a:lnTo>
                    <a:pt x="227" y="232"/>
                  </a:lnTo>
                  <a:lnTo>
                    <a:pt x="225" y="230"/>
                  </a:lnTo>
                  <a:lnTo>
                    <a:pt x="225" y="228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5" y="226"/>
                  </a:lnTo>
                  <a:lnTo>
                    <a:pt x="223" y="226"/>
                  </a:lnTo>
                  <a:lnTo>
                    <a:pt x="219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7" y="226"/>
                  </a:lnTo>
                  <a:lnTo>
                    <a:pt x="215" y="228"/>
                  </a:lnTo>
                  <a:lnTo>
                    <a:pt x="213" y="230"/>
                  </a:lnTo>
                  <a:lnTo>
                    <a:pt x="213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11" y="230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8" y="226"/>
                  </a:lnTo>
                  <a:lnTo>
                    <a:pt x="206" y="232"/>
                  </a:lnTo>
                  <a:lnTo>
                    <a:pt x="206" y="232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4" y="234"/>
                  </a:lnTo>
                  <a:lnTo>
                    <a:pt x="202" y="234"/>
                  </a:lnTo>
                  <a:lnTo>
                    <a:pt x="202" y="234"/>
                  </a:lnTo>
                  <a:lnTo>
                    <a:pt x="202" y="236"/>
                  </a:lnTo>
                  <a:lnTo>
                    <a:pt x="202" y="236"/>
                  </a:lnTo>
                  <a:lnTo>
                    <a:pt x="200" y="236"/>
                  </a:lnTo>
                  <a:lnTo>
                    <a:pt x="200" y="236"/>
                  </a:lnTo>
                  <a:lnTo>
                    <a:pt x="200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6" y="234"/>
                  </a:lnTo>
                  <a:lnTo>
                    <a:pt x="192" y="232"/>
                  </a:lnTo>
                  <a:lnTo>
                    <a:pt x="192" y="232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2" y="230"/>
                  </a:lnTo>
                  <a:lnTo>
                    <a:pt x="190" y="230"/>
                  </a:lnTo>
                  <a:lnTo>
                    <a:pt x="190" y="230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8" y="228"/>
                  </a:lnTo>
                  <a:lnTo>
                    <a:pt x="186" y="228"/>
                  </a:lnTo>
                  <a:lnTo>
                    <a:pt x="186" y="228"/>
                  </a:lnTo>
                  <a:lnTo>
                    <a:pt x="185" y="228"/>
                  </a:lnTo>
                  <a:lnTo>
                    <a:pt x="185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8"/>
                  </a:lnTo>
                  <a:lnTo>
                    <a:pt x="183" y="228"/>
                  </a:lnTo>
                  <a:lnTo>
                    <a:pt x="183" y="230"/>
                  </a:lnTo>
                  <a:lnTo>
                    <a:pt x="183" y="230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3" y="232"/>
                  </a:lnTo>
                  <a:lnTo>
                    <a:pt x="181" y="232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81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0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9" y="232"/>
                  </a:lnTo>
                  <a:lnTo>
                    <a:pt x="177" y="232"/>
                  </a:lnTo>
                  <a:lnTo>
                    <a:pt x="177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2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5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0"/>
                  </a:lnTo>
                  <a:lnTo>
                    <a:pt x="173" y="232"/>
                  </a:lnTo>
                  <a:lnTo>
                    <a:pt x="173" y="232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9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0"/>
                  </a:lnTo>
                  <a:lnTo>
                    <a:pt x="167" y="232"/>
                  </a:lnTo>
                  <a:lnTo>
                    <a:pt x="167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2"/>
                  </a:lnTo>
                  <a:lnTo>
                    <a:pt x="169" y="232"/>
                  </a:lnTo>
                  <a:lnTo>
                    <a:pt x="167" y="234"/>
                  </a:lnTo>
                  <a:lnTo>
                    <a:pt x="167" y="234"/>
                  </a:lnTo>
                  <a:lnTo>
                    <a:pt x="167" y="238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7" y="242"/>
                  </a:lnTo>
                  <a:lnTo>
                    <a:pt x="165" y="244"/>
                  </a:lnTo>
                  <a:lnTo>
                    <a:pt x="165" y="244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63" y="242"/>
                  </a:lnTo>
                  <a:lnTo>
                    <a:pt x="163" y="242"/>
                  </a:lnTo>
                  <a:lnTo>
                    <a:pt x="162" y="242"/>
                  </a:lnTo>
                  <a:lnTo>
                    <a:pt x="162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4" y="242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4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50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8" y="246"/>
                  </a:lnTo>
                  <a:lnTo>
                    <a:pt x="146" y="246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6" y="248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1"/>
                  </a:lnTo>
                  <a:lnTo>
                    <a:pt x="146" y="250"/>
                  </a:lnTo>
                  <a:lnTo>
                    <a:pt x="144" y="250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48"/>
                  </a:lnTo>
                  <a:lnTo>
                    <a:pt x="144" y="250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2" y="253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5"/>
                  </a:lnTo>
                  <a:lnTo>
                    <a:pt x="142" y="257"/>
                  </a:lnTo>
                  <a:lnTo>
                    <a:pt x="140" y="257"/>
                  </a:lnTo>
                  <a:lnTo>
                    <a:pt x="140" y="259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38" y="263"/>
                  </a:lnTo>
                  <a:lnTo>
                    <a:pt x="138" y="265"/>
                  </a:lnTo>
                  <a:lnTo>
                    <a:pt x="138" y="267"/>
                  </a:lnTo>
                  <a:lnTo>
                    <a:pt x="137" y="269"/>
                  </a:lnTo>
                  <a:lnTo>
                    <a:pt x="137" y="273"/>
                  </a:lnTo>
                  <a:lnTo>
                    <a:pt x="137" y="273"/>
                  </a:lnTo>
                  <a:lnTo>
                    <a:pt x="137" y="275"/>
                  </a:lnTo>
                  <a:lnTo>
                    <a:pt x="137" y="275"/>
                  </a:lnTo>
                  <a:lnTo>
                    <a:pt x="137" y="276"/>
                  </a:lnTo>
                  <a:lnTo>
                    <a:pt x="137" y="276"/>
                  </a:lnTo>
                  <a:lnTo>
                    <a:pt x="137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5" y="278"/>
                  </a:lnTo>
                  <a:lnTo>
                    <a:pt x="131" y="276"/>
                  </a:lnTo>
                  <a:lnTo>
                    <a:pt x="131" y="276"/>
                  </a:lnTo>
                  <a:lnTo>
                    <a:pt x="131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9" y="275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7" y="273"/>
                  </a:lnTo>
                  <a:lnTo>
                    <a:pt x="125" y="271"/>
                  </a:lnTo>
                  <a:lnTo>
                    <a:pt x="125" y="269"/>
                  </a:lnTo>
                  <a:lnTo>
                    <a:pt x="123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21" y="267"/>
                  </a:lnTo>
                  <a:lnTo>
                    <a:pt x="117" y="267"/>
                  </a:lnTo>
                  <a:lnTo>
                    <a:pt x="115" y="267"/>
                  </a:lnTo>
                  <a:lnTo>
                    <a:pt x="115" y="267"/>
                  </a:lnTo>
                  <a:lnTo>
                    <a:pt x="114" y="267"/>
                  </a:lnTo>
                  <a:lnTo>
                    <a:pt x="114" y="267"/>
                  </a:lnTo>
                  <a:lnTo>
                    <a:pt x="112" y="267"/>
                  </a:lnTo>
                  <a:lnTo>
                    <a:pt x="112" y="269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2" y="271"/>
                  </a:lnTo>
                  <a:lnTo>
                    <a:pt x="110" y="271"/>
                  </a:lnTo>
                  <a:lnTo>
                    <a:pt x="110" y="273"/>
                  </a:lnTo>
                  <a:lnTo>
                    <a:pt x="108" y="273"/>
                  </a:lnTo>
                  <a:lnTo>
                    <a:pt x="108" y="275"/>
                  </a:lnTo>
                  <a:lnTo>
                    <a:pt x="104" y="275"/>
                  </a:lnTo>
                  <a:lnTo>
                    <a:pt x="102" y="275"/>
                  </a:lnTo>
                  <a:lnTo>
                    <a:pt x="100" y="273"/>
                  </a:lnTo>
                  <a:lnTo>
                    <a:pt x="98" y="273"/>
                  </a:lnTo>
                  <a:lnTo>
                    <a:pt x="98" y="273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6" y="275"/>
                  </a:lnTo>
                  <a:lnTo>
                    <a:pt x="94" y="275"/>
                  </a:lnTo>
                  <a:lnTo>
                    <a:pt x="94" y="275"/>
                  </a:lnTo>
                  <a:lnTo>
                    <a:pt x="92" y="273"/>
                  </a:lnTo>
                  <a:lnTo>
                    <a:pt x="92" y="273"/>
                  </a:lnTo>
                  <a:lnTo>
                    <a:pt x="91" y="273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1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71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9"/>
                  </a:lnTo>
                  <a:lnTo>
                    <a:pt x="92" y="267"/>
                  </a:lnTo>
                  <a:lnTo>
                    <a:pt x="92" y="267"/>
                  </a:lnTo>
                  <a:lnTo>
                    <a:pt x="94" y="265"/>
                  </a:lnTo>
                  <a:lnTo>
                    <a:pt x="94" y="263"/>
                  </a:lnTo>
                  <a:lnTo>
                    <a:pt x="94" y="263"/>
                  </a:lnTo>
                  <a:lnTo>
                    <a:pt x="96" y="263"/>
                  </a:lnTo>
                  <a:lnTo>
                    <a:pt x="96" y="261"/>
                  </a:lnTo>
                  <a:lnTo>
                    <a:pt x="94" y="261"/>
                  </a:lnTo>
                  <a:lnTo>
                    <a:pt x="94" y="261"/>
                  </a:lnTo>
                  <a:lnTo>
                    <a:pt x="96" y="259"/>
                  </a:lnTo>
                  <a:lnTo>
                    <a:pt x="96" y="259"/>
                  </a:lnTo>
                  <a:lnTo>
                    <a:pt x="98" y="257"/>
                  </a:lnTo>
                  <a:lnTo>
                    <a:pt x="98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7"/>
                  </a:lnTo>
                  <a:lnTo>
                    <a:pt x="100" y="255"/>
                  </a:lnTo>
                  <a:lnTo>
                    <a:pt x="98" y="253"/>
                  </a:lnTo>
                  <a:lnTo>
                    <a:pt x="98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3"/>
                  </a:lnTo>
                  <a:lnTo>
                    <a:pt x="96" y="251"/>
                  </a:lnTo>
                  <a:lnTo>
                    <a:pt x="96" y="251"/>
                  </a:lnTo>
                  <a:lnTo>
                    <a:pt x="96" y="250"/>
                  </a:lnTo>
                  <a:lnTo>
                    <a:pt x="98" y="250"/>
                  </a:lnTo>
                  <a:lnTo>
                    <a:pt x="98" y="248"/>
                  </a:lnTo>
                  <a:lnTo>
                    <a:pt x="98" y="248"/>
                  </a:lnTo>
                  <a:lnTo>
                    <a:pt x="96" y="246"/>
                  </a:lnTo>
                  <a:lnTo>
                    <a:pt x="96" y="246"/>
                  </a:lnTo>
                  <a:lnTo>
                    <a:pt x="96" y="244"/>
                  </a:lnTo>
                  <a:lnTo>
                    <a:pt x="96" y="244"/>
                  </a:lnTo>
                  <a:lnTo>
                    <a:pt x="96" y="242"/>
                  </a:lnTo>
                  <a:lnTo>
                    <a:pt x="96" y="240"/>
                  </a:lnTo>
                  <a:lnTo>
                    <a:pt x="96" y="240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8"/>
                  </a:lnTo>
                  <a:lnTo>
                    <a:pt x="96" y="236"/>
                  </a:lnTo>
                  <a:lnTo>
                    <a:pt x="94" y="236"/>
                  </a:lnTo>
                  <a:lnTo>
                    <a:pt x="94" y="232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4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92" y="230"/>
                  </a:lnTo>
                  <a:lnTo>
                    <a:pt x="89" y="230"/>
                  </a:lnTo>
                  <a:lnTo>
                    <a:pt x="89" y="230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9" y="232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7" y="234"/>
                  </a:lnTo>
                  <a:lnTo>
                    <a:pt x="85" y="234"/>
                  </a:lnTo>
                  <a:lnTo>
                    <a:pt x="85" y="236"/>
                  </a:lnTo>
                  <a:lnTo>
                    <a:pt x="85" y="234"/>
                  </a:lnTo>
                  <a:lnTo>
                    <a:pt x="83" y="232"/>
                  </a:lnTo>
                  <a:lnTo>
                    <a:pt x="83" y="232"/>
                  </a:lnTo>
                  <a:lnTo>
                    <a:pt x="81" y="232"/>
                  </a:lnTo>
                  <a:lnTo>
                    <a:pt x="81" y="232"/>
                  </a:lnTo>
                  <a:lnTo>
                    <a:pt x="79" y="232"/>
                  </a:lnTo>
                  <a:lnTo>
                    <a:pt x="79" y="230"/>
                  </a:lnTo>
                  <a:lnTo>
                    <a:pt x="77" y="230"/>
                  </a:lnTo>
                  <a:lnTo>
                    <a:pt x="77" y="230"/>
                  </a:lnTo>
                  <a:lnTo>
                    <a:pt x="75" y="230"/>
                  </a:lnTo>
                  <a:lnTo>
                    <a:pt x="75" y="230"/>
                  </a:lnTo>
                  <a:lnTo>
                    <a:pt x="75" y="228"/>
                  </a:lnTo>
                  <a:lnTo>
                    <a:pt x="75" y="226"/>
                  </a:lnTo>
                  <a:lnTo>
                    <a:pt x="75" y="226"/>
                  </a:lnTo>
                  <a:lnTo>
                    <a:pt x="75" y="225"/>
                  </a:lnTo>
                  <a:lnTo>
                    <a:pt x="75" y="223"/>
                  </a:lnTo>
                  <a:lnTo>
                    <a:pt x="75" y="221"/>
                  </a:lnTo>
                  <a:lnTo>
                    <a:pt x="75" y="221"/>
                  </a:lnTo>
                  <a:lnTo>
                    <a:pt x="73" y="223"/>
                  </a:lnTo>
                  <a:lnTo>
                    <a:pt x="71" y="223"/>
                  </a:lnTo>
                  <a:lnTo>
                    <a:pt x="71" y="223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9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7" y="221"/>
                  </a:lnTo>
                  <a:lnTo>
                    <a:pt x="66" y="217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11"/>
                  </a:lnTo>
                  <a:lnTo>
                    <a:pt x="64" y="209"/>
                  </a:lnTo>
                  <a:lnTo>
                    <a:pt x="62" y="207"/>
                  </a:lnTo>
                  <a:lnTo>
                    <a:pt x="60" y="205"/>
                  </a:lnTo>
                  <a:lnTo>
                    <a:pt x="60" y="205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0" y="200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8" y="198"/>
                  </a:lnTo>
                  <a:lnTo>
                    <a:pt x="58" y="198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8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6" y="196"/>
                  </a:lnTo>
                  <a:lnTo>
                    <a:pt x="54" y="194"/>
                  </a:lnTo>
                  <a:lnTo>
                    <a:pt x="52" y="194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2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4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2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80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8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8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44" y="175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4" y="177"/>
                  </a:lnTo>
                  <a:lnTo>
                    <a:pt x="43" y="177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3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5"/>
                  </a:lnTo>
                  <a:lnTo>
                    <a:pt x="41" y="173"/>
                  </a:lnTo>
                </a:path>
              </a:pathLst>
            </a:custGeom>
            <a:solidFill>
              <a:srgbClr val="99D7DB"/>
            </a:solidFill>
            <a:ln w="6350">
              <a:solidFill>
                <a:schemeClr val="tx1">
                  <a:lumMod val="75000"/>
                  <a:lumOff val="25000"/>
                </a:schemeClr>
              </a:solidFill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pl-PL" sz="1020"/>
            </a:p>
          </p:txBody>
        </p:sp>
      </p:grpSp>
      <p:sp>
        <p:nvSpPr>
          <p:cNvPr id="76" name="pole tekstowe 75"/>
          <p:cNvSpPr txBox="1"/>
          <p:nvPr/>
        </p:nvSpPr>
        <p:spPr>
          <a:xfrm>
            <a:off x="809008" y="4368176"/>
            <a:ext cx="142675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Na 1 mieszkańca</a:t>
            </a:r>
            <a:b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</a:br>
            <a:r>
              <a:rPr lang="pl-PL" sz="10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w tys. zł</a:t>
            </a:r>
            <a:endParaRPr lang="pl-PL" sz="10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79" name="Rectangle 43"/>
          <p:cNvSpPr>
            <a:spLocks noChangeArrowheads="1"/>
          </p:cNvSpPr>
          <p:nvPr/>
        </p:nvSpPr>
        <p:spPr bwMode="auto">
          <a:xfrm>
            <a:off x="1301762" y="4788450"/>
            <a:ext cx="408766" cy="72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 algn="r">
              <a:spcBef>
                <a:spcPts val="600"/>
              </a:spcBef>
            </a:pP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9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,1 – 10,5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7,1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9,0</a:t>
            </a:r>
          </a:p>
          <a:p>
            <a:pPr lvl="0" algn="r">
              <a:spcBef>
                <a:spcPts val="600"/>
              </a:spcBef>
            </a:pP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5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,1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7,0</a:t>
            </a:r>
          </a:p>
          <a:p>
            <a:pPr algn="r">
              <a:spcBef>
                <a:spcPts val="600"/>
              </a:spcBef>
            </a:pP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3,5 </a:t>
            </a:r>
            <a:r>
              <a:rPr lang="pl-PL" altLang="pl-PL" sz="800" dirty="0">
                <a:latin typeface="Fira Sans" panose="020B0503050000020004" pitchFamily="34" charset="0"/>
                <a:ea typeface="Fira Sans" panose="020B0503050000020004" pitchFamily="34" charset="0"/>
              </a:rPr>
              <a:t>– </a:t>
            </a:r>
            <a:r>
              <a:rPr lang="pl-PL" altLang="pl-PL" sz="800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5,0</a:t>
            </a:r>
            <a:endParaRPr lang="pl-PL" altLang="pl-PL" sz="800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82" name="Freeform 24"/>
          <p:cNvSpPr>
            <a:spLocks noChangeAspect="1"/>
          </p:cNvSpPr>
          <p:nvPr/>
        </p:nvSpPr>
        <p:spPr bwMode="auto">
          <a:xfrm>
            <a:off x="2469748" y="4466236"/>
            <a:ext cx="1101889" cy="1020867"/>
          </a:xfrm>
          <a:custGeom>
            <a:avLst/>
            <a:gdLst>
              <a:gd name="T0" fmla="*/ 0 w 680"/>
              <a:gd name="T1" fmla="*/ 216 h 630"/>
              <a:gd name="T2" fmla="*/ 19 w 680"/>
              <a:gd name="T3" fmla="*/ 176 h 630"/>
              <a:gd name="T4" fmla="*/ 13 w 680"/>
              <a:gd name="T5" fmla="*/ 107 h 630"/>
              <a:gd name="T6" fmla="*/ 69 w 680"/>
              <a:gd name="T7" fmla="*/ 80 h 630"/>
              <a:gd name="T8" fmla="*/ 151 w 680"/>
              <a:gd name="T9" fmla="*/ 44 h 630"/>
              <a:gd name="T10" fmla="*/ 186 w 680"/>
              <a:gd name="T11" fmla="*/ 25 h 630"/>
              <a:gd name="T12" fmla="*/ 234 w 680"/>
              <a:gd name="T13" fmla="*/ 5 h 630"/>
              <a:gd name="T14" fmla="*/ 282 w 680"/>
              <a:gd name="T15" fmla="*/ 5 h 630"/>
              <a:gd name="T16" fmla="*/ 306 w 680"/>
              <a:gd name="T17" fmla="*/ 28 h 630"/>
              <a:gd name="T18" fmla="*/ 282 w 680"/>
              <a:gd name="T19" fmla="*/ 11 h 630"/>
              <a:gd name="T20" fmla="*/ 301 w 680"/>
              <a:gd name="T21" fmla="*/ 48 h 630"/>
              <a:gd name="T22" fmla="*/ 347 w 680"/>
              <a:gd name="T23" fmla="*/ 49 h 630"/>
              <a:gd name="T24" fmla="*/ 416 w 680"/>
              <a:gd name="T25" fmla="*/ 48 h 630"/>
              <a:gd name="T26" fmla="*/ 560 w 680"/>
              <a:gd name="T27" fmla="*/ 42 h 630"/>
              <a:gd name="T28" fmla="*/ 596 w 680"/>
              <a:gd name="T29" fmla="*/ 53 h 630"/>
              <a:gd name="T30" fmla="*/ 609 w 680"/>
              <a:gd name="T31" fmla="*/ 88 h 630"/>
              <a:gd name="T32" fmla="*/ 621 w 680"/>
              <a:gd name="T33" fmla="*/ 130 h 630"/>
              <a:gd name="T34" fmla="*/ 640 w 680"/>
              <a:gd name="T35" fmla="*/ 164 h 630"/>
              <a:gd name="T36" fmla="*/ 648 w 680"/>
              <a:gd name="T37" fmla="*/ 218 h 630"/>
              <a:gd name="T38" fmla="*/ 623 w 680"/>
              <a:gd name="T39" fmla="*/ 237 h 630"/>
              <a:gd name="T40" fmla="*/ 604 w 680"/>
              <a:gd name="T41" fmla="*/ 276 h 630"/>
              <a:gd name="T42" fmla="*/ 632 w 680"/>
              <a:gd name="T43" fmla="*/ 312 h 630"/>
              <a:gd name="T44" fmla="*/ 640 w 680"/>
              <a:gd name="T45" fmla="*/ 354 h 630"/>
              <a:gd name="T46" fmla="*/ 661 w 680"/>
              <a:gd name="T47" fmla="*/ 408 h 630"/>
              <a:gd name="T48" fmla="*/ 677 w 680"/>
              <a:gd name="T49" fmla="*/ 441 h 630"/>
              <a:gd name="T50" fmla="*/ 657 w 680"/>
              <a:gd name="T51" fmla="*/ 477 h 630"/>
              <a:gd name="T52" fmla="*/ 621 w 680"/>
              <a:gd name="T53" fmla="*/ 519 h 630"/>
              <a:gd name="T54" fmla="*/ 590 w 680"/>
              <a:gd name="T55" fmla="*/ 588 h 630"/>
              <a:gd name="T56" fmla="*/ 598 w 680"/>
              <a:gd name="T57" fmla="*/ 630 h 630"/>
              <a:gd name="T58" fmla="*/ 538 w 680"/>
              <a:gd name="T59" fmla="*/ 604 h 630"/>
              <a:gd name="T60" fmla="*/ 491 w 680"/>
              <a:gd name="T61" fmla="*/ 592 h 630"/>
              <a:gd name="T62" fmla="*/ 469 w 680"/>
              <a:gd name="T63" fmla="*/ 607 h 630"/>
              <a:gd name="T64" fmla="*/ 441 w 680"/>
              <a:gd name="T65" fmla="*/ 600 h 630"/>
              <a:gd name="T66" fmla="*/ 416 w 680"/>
              <a:gd name="T67" fmla="*/ 604 h 630"/>
              <a:gd name="T68" fmla="*/ 395 w 680"/>
              <a:gd name="T69" fmla="*/ 617 h 630"/>
              <a:gd name="T70" fmla="*/ 383 w 680"/>
              <a:gd name="T71" fmla="*/ 602 h 630"/>
              <a:gd name="T72" fmla="*/ 366 w 680"/>
              <a:gd name="T73" fmla="*/ 586 h 630"/>
              <a:gd name="T74" fmla="*/ 339 w 680"/>
              <a:gd name="T75" fmla="*/ 598 h 630"/>
              <a:gd name="T76" fmla="*/ 314 w 680"/>
              <a:gd name="T77" fmla="*/ 569 h 630"/>
              <a:gd name="T78" fmla="*/ 285 w 680"/>
              <a:gd name="T79" fmla="*/ 540 h 630"/>
              <a:gd name="T80" fmla="*/ 262 w 680"/>
              <a:gd name="T81" fmla="*/ 527 h 630"/>
              <a:gd name="T82" fmla="*/ 230 w 680"/>
              <a:gd name="T83" fmla="*/ 513 h 630"/>
              <a:gd name="T84" fmla="*/ 216 w 680"/>
              <a:gd name="T85" fmla="*/ 506 h 630"/>
              <a:gd name="T86" fmla="*/ 178 w 680"/>
              <a:gd name="T87" fmla="*/ 490 h 630"/>
              <a:gd name="T88" fmla="*/ 172 w 680"/>
              <a:gd name="T89" fmla="*/ 517 h 630"/>
              <a:gd name="T90" fmla="*/ 151 w 680"/>
              <a:gd name="T91" fmla="*/ 500 h 630"/>
              <a:gd name="T92" fmla="*/ 134 w 680"/>
              <a:gd name="T93" fmla="*/ 483 h 630"/>
              <a:gd name="T94" fmla="*/ 134 w 680"/>
              <a:gd name="T95" fmla="*/ 462 h 630"/>
              <a:gd name="T96" fmla="*/ 120 w 680"/>
              <a:gd name="T97" fmla="*/ 464 h 630"/>
              <a:gd name="T98" fmla="*/ 109 w 680"/>
              <a:gd name="T99" fmla="*/ 450 h 630"/>
              <a:gd name="T100" fmla="*/ 78 w 680"/>
              <a:gd name="T101" fmla="*/ 439 h 630"/>
              <a:gd name="T102" fmla="*/ 51 w 680"/>
              <a:gd name="T103" fmla="*/ 437 h 630"/>
              <a:gd name="T104" fmla="*/ 57 w 680"/>
              <a:gd name="T105" fmla="*/ 385 h 630"/>
              <a:gd name="T106" fmla="*/ 49 w 680"/>
              <a:gd name="T107" fmla="*/ 366 h 630"/>
              <a:gd name="T108" fmla="*/ 32 w 680"/>
              <a:gd name="T109" fmla="*/ 341 h 630"/>
              <a:gd name="T110" fmla="*/ 34 w 680"/>
              <a:gd name="T111" fmla="*/ 299 h 630"/>
              <a:gd name="T112" fmla="*/ 32 w 680"/>
              <a:gd name="T113" fmla="*/ 257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80" h="630">
                <a:moveTo>
                  <a:pt x="32" y="241"/>
                </a:moveTo>
                <a:lnTo>
                  <a:pt x="25" y="237"/>
                </a:lnTo>
                <a:lnTo>
                  <a:pt x="21" y="235"/>
                </a:lnTo>
                <a:lnTo>
                  <a:pt x="17" y="230"/>
                </a:lnTo>
                <a:lnTo>
                  <a:pt x="13" y="226"/>
                </a:lnTo>
                <a:lnTo>
                  <a:pt x="7" y="218"/>
                </a:lnTo>
                <a:lnTo>
                  <a:pt x="0" y="216"/>
                </a:lnTo>
                <a:lnTo>
                  <a:pt x="0" y="212"/>
                </a:lnTo>
                <a:lnTo>
                  <a:pt x="3" y="211"/>
                </a:lnTo>
                <a:lnTo>
                  <a:pt x="3" y="209"/>
                </a:lnTo>
                <a:lnTo>
                  <a:pt x="2" y="199"/>
                </a:lnTo>
                <a:lnTo>
                  <a:pt x="15" y="191"/>
                </a:lnTo>
                <a:lnTo>
                  <a:pt x="19" y="180"/>
                </a:lnTo>
                <a:lnTo>
                  <a:pt x="19" y="176"/>
                </a:lnTo>
                <a:lnTo>
                  <a:pt x="19" y="159"/>
                </a:lnTo>
                <a:lnTo>
                  <a:pt x="17" y="153"/>
                </a:lnTo>
                <a:lnTo>
                  <a:pt x="17" y="145"/>
                </a:lnTo>
                <a:lnTo>
                  <a:pt x="17" y="143"/>
                </a:lnTo>
                <a:lnTo>
                  <a:pt x="15" y="130"/>
                </a:lnTo>
                <a:lnTo>
                  <a:pt x="11" y="126"/>
                </a:lnTo>
                <a:lnTo>
                  <a:pt x="13" y="107"/>
                </a:lnTo>
                <a:lnTo>
                  <a:pt x="9" y="103"/>
                </a:lnTo>
                <a:lnTo>
                  <a:pt x="11" y="95"/>
                </a:lnTo>
                <a:lnTo>
                  <a:pt x="15" y="97"/>
                </a:lnTo>
                <a:lnTo>
                  <a:pt x="23" y="99"/>
                </a:lnTo>
                <a:lnTo>
                  <a:pt x="42" y="88"/>
                </a:lnTo>
                <a:lnTo>
                  <a:pt x="55" y="84"/>
                </a:lnTo>
                <a:lnTo>
                  <a:pt x="69" y="80"/>
                </a:lnTo>
                <a:lnTo>
                  <a:pt x="82" y="74"/>
                </a:lnTo>
                <a:lnTo>
                  <a:pt x="97" y="71"/>
                </a:lnTo>
                <a:lnTo>
                  <a:pt x="109" y="67"/>
                </a:lnTo>
                <a:lnTo>
                  <a:pt x="122" y="65"/>
                </a:lnTo>
                <a:lnTo>
                  <a:pt x="134" y="59"/>
                </a:lnTo>
                <a:lnTo>
                  <a:pt x="143" y="53"/>
                </a:lnTo>
                <a:lnTo>
                  <a:pt x="151" y="44"/>
                </a:lnTo>
                <a:lnTo>
                  <a:pt x="155" y="36"/>
                </a:lnTo>
                <a:lnTo>
                  <a:pt x="165" y="32"/>
                </a:lnTo>
                <a:lnTo>
                  <a:pt x="168" y="32"/>
                </a:lnTo>
                <a:lnTo>
                  <a:pt x="174" y="32"/>
                </a:lnTo>
                <a:lnTo>
                  <a:pt x="178" y="26"/>
                </a:lnTo>
                <a:lnTo>
                  <a:pt x="180" y="26"/>
                </a:lnTo>
                <a:lnTo>
                  <a:pt x="186" y="25"/>
                </a:lnTo>
                <a:lnTo>
                  <a:pt x="188" y="25"/>
                </a:lnTo>
                <a:lnTo>
                  <a:pt x="195" y="17"/>
                </a:lnTo>
                <a:lnTo>
                  <a:pt x="205" y="13"/>
                </a:lnTo>
                <a:lnTo>
                  <a:pt x="218" y="9"/>
                </a:lnTo>
                <a:lnTo>
                  <a:pt x="224" y="9"/>
                </a:lnTo>
                <a:lnTo>
                  <a:pt x="224" y="7"/>
                </a:lnTo>
                <a:lnTo>
                  <a:pt x="234" y="5"/>
                </a:lnTo>
                <a:lnTo>
                  <a:pt x="247" y="2"/>
                </a:lnTo>
                <a:lnTo>
                  <a:pt x="247" y="0"/>
                </a:lnTo>
                <a:lnTo>
                  <a:pt x="257" y="2"/>
                </a:lnTo>
                <a:lnTo>
                  <a:pt x="255" y="0"/>
                </a:lnTo>
                <a:lnTo>
                  <a:pt x="274" y="2"/>
                </a:lnTo>
                <a:lnTo>
                  <a:pt x="282" y="3"/>
                </a:lnTo>
                <a:lnTo>
                  <a:pt x="282" y="5"/>
                </a:lnTo>
                <a:lnTo>
                  <a:pt x="289" y="7"/>
                </a:lnTo>
                <a:lnTo>
                  <a:pt x="291" y="11"/>
                </a:lnTo>
                <a:lnTo>
                  <a:pt x="301" y="17"/>
                </a:lnTo>
                <a:lnTo>
                  <a:pt x="305" y="19"/>
                </a:lnTo>
                <a:lnTo>
                  <a:pt x="306" y="23"/>
                </a:lnTo>
                <a:lnTo>
                  <a:pt x="308" y="26"/>
                </a:lnTo>
                <a:lnTo>
                  <a:pt x="306" y="28"/>
                </a:lnTo>
                <a:lnTo>
                  <a:pt x="301" y="23"/>
                </a:lnTo>
                <a:lnTo>
                  <a:pt x="301" y="21"/>
                </a:lnTo>
                <a:lnTo>
                  <a:pt x="293" y="17"/>
                </a:lnTo>
                <a:lnTo>
                  <a:pt x="293" y="15"/>
                </a:lnTo>
                <a:lnTo>
                  <a:pt x="287" y="11"/>
                </a:lnTo>
                <a:lnTo>
                  <a:pt x="283" y="9"/>
                </a:lnTo>
                <a:lnTo>
                  <a:pt x="282" y="11"/>
                </a:lnTo>
                <a:lnTo>
                  <a:pt x="287" y="15"/>
                </a:lnTo>
                <a:lnTo>
                  <a:pt x="285" y="21"/>
                </a:lnTo>
                <a:lnTo>
                  <a:pt x="291" y="26"/>
                </a:lnTo>
                <a:lnTo>
                  <a:pt x="291" y="32"/>
                </a:lnTo>
                <a:lnTo>
                  <a:pt x="295" y="44"/>
                </a:lnTo>
                <a:lnTo>
                  <a:pt x="301" y="46"/>
                </a:lnTo>
                <a:lnTo>
                  <a:pt x="301" y="48"/>
                </a:lnTo>
                <a:lnTo>
                  <a:pt x="305" y="49"/>
                </a:lnTo>
                <a:lnTo>
                  <a:pt x="310" y="53"/>
                </a:lnTo>
                <a:lnTo>
                  <a:pt x="314" y="51"/>
                </a:lnTo>
                <a:lnTo>
                  <a:pt x="331" y="53"/>
                </a:lnTo>
                <a:lnTo>
                  <a:pt x="337" y="53"/>
                </a:lnTo>
                <a:lnTo>
                  <a:pt x="341" y="48"/>
                </a:lnTo>
                <a:lnTo>
                  <a:pt x="347" y="49"/>
                </a:lnTo>
                <a:lnTo>
                  <a:pt x="352" y="46"/>
                </a:lnTo>
                <a:lnTo>
                  <a:pt x="354" y="42"/>
                </a:lnTo>
                <a:lnTo>
                  <a:pt x="356" y="42"/>
                </a:lnTo>
                <a:lnTo>
                  <a:pt x="360" y="42"/>
                </a:lnTo>
                <a:lnTo>
                  <a:pt x="375" y="44"/>
                </a:lnTo>
                <a:lnTo>
                  <a:pt x="395" y="46"/>
                </a:lnTo>
                <a:lnTo>
                  <a:pt x="416" y="48"/>
                </a:lnTo>
                <a:lnTo>
                  <a:pt x="445" y="51"/>
                </a:lnTo>
                <a:lnTo>
                  <a:pt x="483" y="53"/>
                </a:lnTo>
                <a:lnTo>
                  <a:pt x="512" y="49"/>
                </a:lnTo>
                <a:lnTo>
                  <a:pt x="537" y="48"/>
                </a:lnTo>
                <a:lnTo>
                  <a:pt x="556" y="46"/>
                </a:lnTo>
                <a:lnTo>
                  <a:pt x="560" y="46"/>
                </a:lnTo>
                <a:lnTo>
                  <a:pt x="560" y="42"/>
                </a:lnTo>
                <a:lnTo>
                  <a:pt x="560" y="40"/>
                </a:lnTo>
                <a:lnTo>
                  <a:pt x="563" y="38"/>
                </a:lnTo>
                <a:lnTo>
                  <a:pt x="571" y="40"/>
                </a:lnTo>
                <a:lnTo>
                  <a:pt x="581" y="48"/>
                </a:lnTo>
                <a:lnTo>
                  <a:pt x="586" y="49"/>
                </a:lnTo>
                <a:lnTo>
                  <a:pt x="588" y="51"/>
                </a:lnTo>
                <a:lnTo>
                  <a:pt x="596" y="53"/>
                </a:lnTo>
                <a:lnTo>
                  <a:pt x="600" y="57"/>
                </a:lnTo>
                <a:lnTo>
                  <a:pt x="606" y="61"/>
                </a:lnTo>
                <a:lnTo>
                  <a:pt x="606" y="69"/>
                </a:lnTo>
                <a:lnTo>
                  <a:pt x="611" y="71"/>
                </a:lnTo>
                <a:lnTo>
                  <a:pt x="609" y="78"/>
                </a:lnTo>
                <a:lnTo>
                  <a:pt x="608" y="82"/>
                </a:lnTo>
                <a:lnTo>
                  <a:pt x="609" y="88"/>
                </a:lnTo>
                <a:lnTo>
                  <a:pt x="613" y="95"/>
                </a:lnTo>
                <a:lnTo>
                  <a:pt x="613" y="105"/>
                </a:lnTo>
                <a:lnTo>
                  <a:pt x="615" y="107"/>
                </a:lnTo>
                <a:lnTo>
                  <a:pt x="617" y="113"/>
                </a:lnTo>
                <a:lnTo>
                  <a:pt x="617" y="118"/>
                </a:lnTo>
                <a:lnTo>
                  <a:pt x="621" y="124"/>
                </a:lnTo>
                <a:lnTo>
                  <a:pt x="621" y="130"/>
                </a:lnTo>
                <a:lnTo>
                  <a:pt x="625" y="130"/>
                </a:lnTo>
                <a:lnTo>
                  <a:pt x="625" y="136"/>
                </a:lnTo>
                <a:lnTo>
                  <a:pt x="625" y="141"/>
                </a:lnTo>
                <a:lnTo>
                  <a:pt x="629" y="145"/>
                </a:lnTo>
                <a:lnTo>
                  <a:pt x="632" y="153"/>
                </a:lnTo>
                <a:lnTo>
                  <a:pt x="636" y="163"/>
                </a:lnTo>
                <a:lnTo>
                  <a:pt x="640" y="164"/>
                </a:lnTo>
                <a:lnTo>
                  <a:pt x="642" y="170"/>
                </a:lnTo>
                <a:lnTo>
                  <a:pt x="642" y="182"/>
                </a:lnTo>
                <a:lnTo>
                  <a:pt x="646" y="186"/>
                </a:lnTo>
                <a:lnTo>
                  <a:pt x="646" y="197"/>
                </a:lnTo>
                <a:lnTo>
                  <a:pt x="646" y="209"/>
                </a:lnTo>
                <a:lnTo>
                  <a:pt x="648" y="209"/>
                </a:lnTo>
                <a:lnTo>
                  <a:pt x="648" y="218"/>
                </a:lnTo>
                <a:lnTo>
                  <a:pt x="650" y="218"/>
                </a:lnTo>
                <a:lnTo>
                  <a:pt x="648" y="224"/>
                </a:lnTo>
                <a:lnTo>
                  <a:pt x="646" y="224"/>
                </a:lnTo>
                <a:lnTo>
                  <a:pt x="638" y="234"/>
                </a:lnTo>
                <a:lnTo>
                  <a:pt x="629" y="234"/>
                </a:lnTo>
                <a:lnTo>
                  <a:pt x="629" y="235"/>
                </a:lnTo>
                <a:lnTo>
                  <a:pt x="623" y="237"/>
                </a:lnTo>
                <a:lnTo>
                  <a:pt x="623" y="239"/>
                </a:lnTo>
                <a:lnTo>
                  <a:pt x="615" y="247"/>
                </a:lnTo>
                <a:lnTo>
                  <a:pt x="609" y="257"/>
                </a:lnTo>
                <a:lnTo>
                  <a:pt x="608" y="260"/>
                </a:lnTo>
                <a:lnTo>
                  <a:pt x="604" y="272"/>
                </a:lnTo>
                <a:lnTo>
                  <a:pt x="604" y="272"/>
                </a:lnTo>
                <a:lnTo>
                  <a:pt x="604" y="276"/>
                </a:lnTo>
                <a:lnTo>
                  <a:pt x="613" y="278"/>
                </a:lnTo>
                <a:lnTo>
                  <a:pt x="619" y="281"/>
                </a:lnTo>
                <a:lnTo>
                  <a:pt x="627" y="285"/>
                </a:lnTo>
                <a:lnTo>
                  <a:pt x="632" y="291"/>
                </a:lnTo>
                <a:lnTo>
                  <a:pt x="634" y="299"/>
                </a:lnTo>
                <a:lnTo>
                  <a:pt x="634" y="304"/>
                </a:lnTo>
                <a:lnTo>
                  <a:pt x="632" y="312"/>
                </a:lnTo>
                <a:lnTo>
                  <a:pt x="632" y="318"/>
                </a:lnTo>
                <a:lnTo>
                  <a:pt x="636" y="324"/>
                </a:lnTo>
                <a:lnTo>
                  <a:pt x="632" y="327"/>
                </a:lnTo>
                <a:lnTo>
                  <a:pt x="631" y="335"/>
                </a:lnTo>
                <a:lnTo>
                  <a:pt x="631" y="341"/>
                </a:lnTo>
                <a:lnTo>
                  <a:pt x="632" y="350"/>
                </a:lnTo>
                <a:lnTo>
                  <a:pt x="640" y="354"/>
                </a:lnTo>
                <a:lnTo>
                  <a:pt x="640" y="368"/>
                </a:lnTo>
                <a:lnTo>
                  <a:pt x="640" y="375"/>
                </a:lnTo>
                <a:lnTo>
                  <a:pt x="648" y="381"/>
                </a:lnTo>
                <a:lnTo>
                  <a:pt x="648" y="389"/>
                </a:lnTo>
                <a:lnTo>
                  <a:pt x="655" y="393"/>
                </a:lnTo>
                <a:lnTo>
                  <a:pt x="657" y="398"/>
                </a:lnTo>
                <a:lnTo>
                  <a:pt x="661" y="408"/>
                </a:lnTo>
                <a:lnTo>
                  <a:pt x="667" y="418"/>
                </a:lnTo>
                <a:lnTo>
                  <a:pt x="673" y="419"/>
                </a:lnTo>
                <a:lnTo>
                  <a:pt x="680" y="421"/>
                </a:lnTo>
                <a:lnTo>
                  <a:pt x="675" y="427"/>
                </a:lnTo>
                <a:lnTo>
                  <a:pt x="667" y="427"/>
                </a:lnTo>
                <a:lnTo>
                  <a:pt x="667" y="435"/>
                </a:lnTo>
                <a:lnTo>
                  <a:pt x="677" y="441"/>
                </a:lnTo>
                <a:lnTo>
                  <a:pt x="677" y="446"/>
                </a:lnTo>
                <a:lnTo>
                  <a:pt x="677" y="458"/>
                </a:lnTo>
                <a:lnTo>
                  <a:pt x="677" y="466"/>
                </a:lnTo>
                <a:lnTo>
                  <a:pt x="675" y="471"/>
                </a:lnTo>
                <a:lnTo>
                  <a:pt x="673" y="475"/>
                </a:lnTo>
                <a:lnTo>
                  <a:pt x="667" y="475"/>
                </a:lnTo>
                <a:lnTo>
                  <a:pt x="657" y="477"/>
                </a:lnTo>
                <a:lnTo>
                  <a:pt x="654" y="485"/>
                </a:lnTo>
                <a:lnTo>
                  <a:pt x="650" y="490"/>
                </a:lnTo>
                <a:lnTo>
                  <a:pt x="644" y="492"/>
                </a:lnTo>
                <a:lnTo>
                  <a:pt x="640" y="498"/>
                </a:lnTo>
                <a:lnTo>
                  <a:pt x="634" y="504"/>
                </a:lnTo>
                <a:lnTo>
                  <a:pt x="629" y="510"/>
                </a:lnTo>
                <a:lnTo>
                  <a:pt x="621" y="519"/>
                </a:lnTo>
                <a:lnTo>
                  <a:pt x="609" y="538"/>
                </a:lnTo>
                <a:lnTo>
                  <a:pt x="602" y="554"/>
                </a:lnTo>
                <a:lnTo>
                  <a:pt x="592" y="567"/>
                </a:lnTo>
                <a:lnTo>
                  <a:pt x="586" y="573"/>
                </a:lnTo>
                <a:lnTo>
                  <a:pt x="586" y="579"/>
                </a:lnTo>
                <a:lnTo>
                  <a:pt x="592" y="582"/>
                </a:lnTo>
                <a:lnTo>
                  <a:pt x="590" y="588"/>
                </a:lnTo>
                <a:lnTo>
                  <a:pt x="594" y="590"/>
                </a:lnTo>
                <a:lnTo>
                  <a:pt x="592" y="598"/>
                </a:lnTo>
                <a:lnTo>
                  <a:pt x="594" y="609"/>
                </a:lnTo>
                <a:lnTo>
                  <a:pt x="594" y="617"/>
                </a:lnTo>
                <a:lnTo>
                  <a:pt x="606" y="625"/>
                </a:lnTo>
                <a:lnTo>
                  <a:pt x="608" y="630"/>
                </a:lnTo>
                <a:lnTo>
                  <a:pt x="598" y="630"/>
                </a:lnTo>
                <a:lnTo>
                  <a:pt x="586" y="628"/>
                </a:lnTo>
                <a:lnTo>
                  <a:pt x="581" y="625"/>
                </a:lnTo>
                <a:lnTo>
                  <a:pt x="571" y="625"/>
                </a:lnTo>
                <a:lnTo>
                  <a:pt x="565" y="621"/>
                </a:lnTo>
                <a:lnTo>
                  <a:pt x="552" y="617"/>
                </a:lnTo>
                <a:lnTo>
                  <a:pt x="544" y="609"/>
                </a:lnTo>
                <a:lnTo>
                  <a:pt x="538" y="604"/>
                </a:lnTo>
                <a:lnTo>
                  <a:pt x="531" y="598"/>
                </a:lnTo>
                <a:lnTo>
                  <a:pt x="525" y="600"/>
                </a:lnTo>
                <a:lnTo>
                  <a:pt x="517" y="592"/>
                </a:lnTo>
                <a:lnTo>
                  <a:pt x="510" y="590"/>
                </a:lnTo>
                <a:lnTo>
                  <a:pt x="498" y="594"/>
                </a:lnTo>
                <a:lnTo>
                  <a:pt x="496" y="592"/>
                </a:lnTo>
                <a:lnTo>
                  <a:pt x="491" y="592"/>
                </a:lnTo>
                <a:lnTo>
                  <a:pt x="487" y="592"/>
                </a:lnTo>
                <a:lnTo>
                  <a:pt x="485" y="596"/>
                </a:lnTo>
                <a:lnTo>
                  <a:pt x="481" y="596"/>
                </a:lnTo>
                <a:lnTo>
                  <a:pt x="475" y="594"/>
                </a:lnTo>
                <a:lnTo>
                  <a:pt x="477" y="600"/>
                </a:lnTo>
                <a:lnTo>
                  <a:pt x="473" y="604"/>
                </a:lnTo>
                <a:lnTo>
                  <a:pt x="469" y="607"/>
                </a:lnTo>
                <a:lnTo>
                  <a:pt x="464" y="607"/>
                </a:lnTo>
                <a:lnTo>
                  <a:pt x="460" y="605"/>
                </a:lnTo>
                <a:lnTo>
                  <a:pt x="456" y="604"/>
                </a:lnTo>
                <a:lnTo>
                  <a:pt x="452" y="602"/>
                </a:lnTo>
                <a:lnTo>
                  <a:pt x="448" y="598"/>
                </a:lnTo>
                <a:lnTo>
                  <a:pt x="443" y="598"/>
                </a:lnTo>
                <a:lnTo>
                  <a:pt x="441" y="600"/>
                </a:lnTo>
                <a:lnTo>
                  <a:pt x="435" y="602"/>
                </a:lnTo>
                <a:lnTo>
                  <a:pt x="433" y="598"/>
                </a:lnTo>
                <a:lnTo>
                  <a:pt x="429" y="598"/>
                </a:lnTo>
                <a:lnTo>
                  <a:pt x="425" y="600"/>
                </a:lnTo>
                <a:lnTo>
                  <a:pt x="422" y="600"/>
                </a:lnTo>
                <a:lnTo>
                  <a:pt x="422" y="604"/>
                </a:lnTo>
                <a:lnTo>
                  <a:pt x="416" y="604"/>
                </a:lnTo>
                <a:lnTo>
                  <a:pt x="410" y="607"/>
                </a:lnTo>
                <a:lnTo>
                  <a:pt x="408" y="613"/>
                </a:lnTo>
                <a:lnTo>
                  <a:pt x="408" y="617"/>
                </a:lnTo>
                <a:lnTo>
                  <a:pt x="408" y="623"/>
                </a:lnTo>
                <a:lnTo>
                  <a:pt x="402" y="623"/>
                </a:lnTo>
                <a:lnTo>
                  <a:pt x="398" y="619"/>
                </a:lnTo>
                <a:lnTo>
                  <a:pt x="395" y="617"/>
                </a:lnTo>
                <a:lnTo>
                  <a:pt x="391" y="623"/>
                </a:lnTo>
                <a:lnTo>
                  <a:pt x="387" y="621"/>
                </a:lnTo>
                <a:lnTo>
                  <a:pt x="383" y="617"/>
                </a:lnTo>
                <a:lnTo>
                  <a:pt x="383" y="613"/>
                </a:lnTo>
                <a:lnTo>
                  <a:pt x="385" y="611"/>
                </a:lnTo>
                <a:lnTo>
                  <a:pt x="385" y="605"/>
                </a:lnTo>
                <a:lnTo>
                  <a:pt x="383" y="602"/>
                </a:lnTo>
                <a:lnTo>
                  <a:pt x="383" y="598"/>
                </a:lnTo>
                <a:lnTo>
                  <a:pt x="381" y="602"/>
                </a:lnTo>
                <a:lnTo>
                  <a:pt x="375" y="600"/>
                </a:lnTo>
                <a:lnTo>
                  <a:pt x="372" y="600"/>
                </a:lnTo>
                <a:lnTo>
                  <a:pt x="372" y="594"/>
                </a:lnTo>
                <a:lnTo>
                  <a:pt x="370" y="592"/>
                </a:lnTo>
                <a:lnTo>
                  <a:pt x="366" y="586"/>
                </a:lnTo>
                <a:lnTo>
                  <a:pt x="366" y="581"/>
                </a:lnTo>
                <a:lnTo>
                  <a:pt x="358" y="577"/>
                </a:lnTo>
                <a:lnTo>
                  <a:pt x="354" y="581"/>
                </a:lnTo>
                <a:lnTo>
                  <a:pt x="354" y="584"/>
                </a:lnTo>
                <a:lnTo>
                  <a:pt x="345" y="584"/>
                </a:lnTo>
                <a:lnTo>
                  <a:pt x="343" y="592"/>
                </a:lnTo>
                <a:lnTo>
                  <a:pt x="339" y="598"/>
                </a:lnTo>
                <a:lnTo>
                  <a:pt x="331" y="598"/>
                </a:lnTo>
                <a:lnTo>
                  <a:pt x="331" y="600"/>
                </a:lnTo>
                <a:lnTo>
                  <a:pt x="326" y="600"/>
                </a:lnTo>
                <a:lnTo>
                  <a:pt x="326" y="586"/>
                </a:lnTo>
                <a:lnTo>
                  <a:pt x="316" y="586"/>
                </a:lnTo>
                <a:lnTo>
                  <a:pt x="318" y="577"/>
                </a:lnTo>
                <a:lnTo>
                  <a:pt x="314" y="569"/>
                </a:lnTo>
                <a:lnTo>
                  <a:pt x="308" y="565"/>
                </a:lnTo>
                <a:lnTo>
                  <a:pt x="301" y="563"/>
                </a:lnTo>
                <a:lnTo>
                  <a:pt x="301" y="558"/>
                </a:lnTo>
                <a:lnTo>
                  <a:pt x="299" y="550"/>
                </a:lnTo>
                <a:lnTo>
                  <a:pt x="299" y="542"/>
                </a:lnTo>
                <a:lnTo>
                  <a:pt x="291" y="542"/>
                </a:lnTo>
                <a:lnTo>
                  <a:pt x="285" y="540"/>
                </a:lnTo>
                <a:lnTo>
                  <a:pt x="283" y="542"/>
                </a:lnTo>
                <a:lnTo>
                  <a:pt x="278" y="540"/>
                </a:lnTo>
                <a:lnTo>
                  <a:pt x="276" y="536"/>
                </a:lnTo>
                <a:lnTo>
                  <a:pt x="276" y="533"/>
                </a:lnTo>
                <a:lnTo>
                  <a:pt x="268" y="535"/>
                </a:lnTo>
                <a:lnTo>
                  <a:pt x="264" y="531"/>
                </a:lnTo>
                <a:lnTo>
                  <a:pt x="262" y="527"/>
                </a:lnTo>
                <a:lnTo>
                  <a:pt x="255" y="531"/>
                </a:lnTo>
                <a:lnTo>
                  <a:pt x="253" y="536"/>
                </a:lnTo>
                <a:lnTo>
                  <a:pt x="247" y="535"/>
                </a:lnTo>
                <a:lnTo>
                  <a:pt x="243" y="531"/>
                </a:lnTo>
                <a:lnTo>
                  <a:pt x="237" y="521"/>
                </a:lnTo>
                <a:lnTo>
                  <a:pt x="230" y="519"/>
                </a:lnTo>
                <a:lnTo>
                  <a:pt x="230" y="513"/>
                </a:lnTo>
                <a:lnTo>
                  <a:pt x="239" y="513"/>
                </a:lnTo>
                <a:lnTo>
                  <a:pt x="241" y="506"/>
                </a:lnTo>
                <a:lnTo>
                  <a:pt x="239" y="500"/>
                </a:lnTo>
                <a:lnTo>
                  <a:pt x="237" y="498"/>
                </a:lnTo>
                <a:lnTo>
                  <a:pt x="234" y="504"/>
                </a:lnTo>
                <a:lnTo>
                  <a:pt x="222" y="504"/>
                </a:lnTo>
                <a:lnTo>
                  <a:pt x="216" y="506"/>
                </a:lnTo>
                <a:lnTo>
                  <a:pt x="211" y="498"/>
                </a:lnTo>
                <a:lnTo>
                  <a:pt x="205" y="494"/>
                </a:lnTo>
                <a:lnTo>
                  <a:pt x="197" y="490"/>
                </a:lnTo>
                <a:lnTo>
                  <a:pt x="193" y="489"/>
                </a:lnTo>
                <a:lnTo>
                  <a:pt x="186" y="487"/>
                </a:lnTo>
                <a:lnTo>
                  <a:pt x="184" y="481"/>
                </a:lnTo>
                <a:lnTo>
                  <a:pt x="178" y="490"/>
                </a:lnTo>
                <a:lnTo>
                  <a:pt x="184" y="492"/>
                </a:lnTo>
                <a:lnTo>
                  <a:pt x="184" y="498"/>
                </a:lnTo>
                <a:lnTo>
                  <a:pt x="189" y="500"/>
                </a:lnTo>
                <a:lnTo>
                  <a:pt x="189" y="508"/>
                </a:lnTo>
                <a:lnTo>
                  <a:pt x="180" y="508"/>
                </a:lnTo>
                <a:lnTo>
                  <a:pt x="176" y="510"/>
                </a:lnTo>
                <a:lnTo>
                  <a:pt x="172" y="517"/>
                </a:lnTo>
                <a:lnTo>
                  <a:pt x="168" y="523"/>
                </a:lnTo>
                <a:lnTo>
                  <a:pt x="166" y="521"/>
                </a:lnTo>
                <a:lnTo>
                  <a:pt x="163" y="519"/>
                </a:lnTo>
                <a:lnTo>
                  <a:pt x="159" y="515"/>
                </a:lnTo>
                <a:lnTo>
                  <a:pt x="159" y="510"/>
                </a:lnTo>
                <a:lnTo>
                  <a:pt x="159" y="506"/>
                </a:lnTo>
                <a:lnTo>
                  <a:pt x="151" y="500"/>
                </a:lnTo>
                <a:lnTo>
                  <a:pt x="149" y="496"/>
                </a:lnTo>
                <a:lnTo>
                  <a:pt x="145" y="496"/>
                </a:lnTo>
                <a:lnTo>
                  <a:pt x="145" y="490"/>
                </a:lnTo>
                <a:lnTo>
                  <a:pt x="140" y="490"/>
                </a:lnTo>
                <a:lnTo>
                  <a:pt x="138" y="489"/>
                </a:lnTo>
                <a:lnTo>
                  <a:pt x="136" y="487"/>
                </a:lnTo>
                <a:lnTo>
                  <a:pt x="134" y="483"/>
                </a:lnTo>
                <a:lnTo>
                  <a:pt x="142" y="477"/>
                </a:lnTo>
                <a:lnTo>
                  <a:pt x="147" y="473"/>
                </a:lnTo>
                <a:lnTo>
                  <a:pt x="149" y="466"/>
                </a:lnTo>
                <a:lnTo>
                  <a:pt x="145" y="460"/>
                </a:lnTo>
                <a:lnTo>
                  <a:pt x="140" y="458"/>
                </a:lnTo>
                <a:lnTo>
                  <a:pt x="134" y="458"/>
                </a:lnTo>
                <a:lnTo>
                  <a:pt x="134" y="462"/>
                </a:lnTo>
                <a:lnTo>
                  <a:pt x="132" y="462"/>
                </a:lnTo>
                <a:lnTo>
                  <a:pt x="132" y="458"/>
                </a:lnTo>
                <a:lnTo>
                  <a:pt x="128" y="458"/>
                </a:lnTo>
                <a:lnTo>
                  <a:pt x="126" y="460"/>
                </a:lnTo>
                <a:lnTo>
                  <a:pt x="124" y="462"/>
                </a:lnTo>
                <a:lnTo>
                  <a:pt x="122" y="466"/>
                </a:lnTo>
                <a:lnTo>
                  <a:pt x="120" y="464"/>
                </a:lnTo>
                <a:lnTo>
                  <a:pt x="120" y="456"/>
                </a:lnTo>
                <a:lnTo>
                  <a:pt x="115" y="454"/>
                </a:lnTo>
                <a:lnTo>
                  <a:pt x="115" y="458"/>
                </a:lnTo>
                <a:lnTo>
                  <a:pt x="109" y="456"/>
                </a:lnTo>
                <a:lnTo>
                  <a:pt x="111" y="452"/>
                </a:lnTo>
                <a:lnTo>
                  <a:pt x="109" y="450"/>
                </a:lnTo>
                <a:lnTo>
                  <a:pt x="109" y="450"/>
                </a:lnTo>
                <a:lnTo>
                  <a:pt x="107" y="450"/>
                </a:lnTo>
                <a:lnTo>
                  <a:pt x="101" y="450"/>
                </a:lnTo>
                <a:lnTo>
                  <a:pt x="97" y="450"/>
                </a:lnTo>
                <a:lnTo>
                  <a:pt x="94" y="444"/>
                </a:lnTo>
                <a:lnTo>
                  <a:pt x="86" y="444"/>
                </a:lnTo>
                <a:lnTo>
                  <a:pt x="82" y="443"/>
                </a:lnTo>
                <a:lnTo>
                  <a:pt x="78" y="439"/>
                </a:lnTo>
                <a:lnTo>
                  <a:pt x="72" y="433"/>
                </a:lnTo>
                <a:lnTo>
                  <a:pt x="71" y="425"/>
                </a:lnTo>
                <a:lnTo>
                  <a:pt x="69" y="421"/>
                </a:lnTo>
                <a:lnTo>
                  <a:pt x="65" y="419"/>
                </a:lnTo>
                <a:lnTo>
                  <a:pt x="57" y="418"/>
                </a:lnTo>
                <a:lnTo>
                  <a:pt x="53" y="419"/>
                </a:lnTo>
                <a:lnTo>
                  <a:pt x="51" y="437"/>
                </a:lnTo>
                <a:lnTo>
                  <a:pt x="40" y="433"/>
                </a:lnTo>
                <a:lnTo>
                  <a:pt x="40" y="427"/>
                </a:lnTo>
                <a:lnTo>
                  <a:pt x="46" y="425"/>
                </a:lnTo>
                <a:lnTo>
                  <a:pt x="48" y="423"/>
                </a:lnTo>
                <a:lnTo>
                  <a:pt x="49" y="412"/>
                </a:lnTo>
                <a:lnTo>
                  <a:pt x="53" y="400"/>
                </a:lnTo>
                <a:lnTo>
                  <a:pt x="57" y="385"/>
                </a:lnTo>
                <a:lnTo>
                  <a:pt x="49" y="383"/>
                </a:lnTo>
                <a:lnTo>
                  <a:pt x="53" y="381"/>
                </a:lnTo>
                <a:lnTo>
                  <a:pt x="55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0"/>
                </a:lnTo>
                <a:lnTo>
                  <a:pt x="49" y="366"/>
                </a:lnTo>
                <a:lnTo>
                  <a:pt x="44" y="366"/>
                </a:lnTo>
                <a:lnTo>
                  <a:pt x="44" y="362"/>
                </a:lnTo>
                <a:lnTo>
                  <a:pt x="36" y="362"/>
                </a:lnTo>
                <a:lnTo>
                  <a:pt x="36" y="356"/>
                </a:lnTo>
                <a:lnTo>
                  <a:pt x="40" y="352"/>
                </a:lnTo>
                <a:lnTo>
                  <a:pt x="38" y="345"/>
                </a:lnTo>
                <a:lnTo>
                  <a:pt x="32" y="341"/>
                </a:lnTo>
                <a:lnTo>
                  <a:pt x="32" y="331"/>
                </a:lnTo>
                <a:lnTo>
                  <a:pt x="28" y="329"/>
                </a:lnTo>
                <a:lnTo>
                  <a:pt x="28" y="324"/>
                </a:lnTo>
                <a:lnTo>
                  <a:pt x="36" y="318"/>
                </a:lnTo>
                <a:lnTo>
                  <a:pt x="38" y="306"/>
                </a:lnTo>
                <a:lnTo>
                  <a:pt x="38" y="301"/>
                </a:lnTo>
                <a:lnTo>
                  <a:pt x="34" y="299"/>
                </a:lnTo>
                <a:lnTo>
                  <a:pt x="36" y="281"/>
                </a:lnTo>
                <a:lnTo>
                  <a:pt x="32" y="280"/>
                </a:lnTo>
                <a:lnTo>
                  <a:pt x="28" y="276"/>
                </a:lnTo>
                <a:lnTo>
                  <a:pt x="26" y="264"/>
                </a:lnTo>
                <a:lnTo>
                  <a:pt x="28" y="260"/>
                </a:lnTo>
                <a:lnTo>
                  <a:pt x="32" y="260"/>
                </a:lnTo>
                <a:lnTo>
                  <a:pt x="32" y="257"/>
                </a:lnTo>
                <a:lnTo>
                  <a:pt x="36" y="249"/>
                </a:lnTo>
                <a:lnTo>
                  <a:pt x="32" y="243"/>
                </a:lnTo>
                <a:lnTo>
                  <a:pt x="32" y="241"/>
                </a:lnTo>
                <a:close/>
              </a:path>
            </a:pathLst>
          </a:custGeom>
          <a:solidFill>
            <a:srgbClr val="66C2CA"/>
          </a:solidFill>
          <a:ln w="6350">
            <a:solidFill>
              <a:schemeClr val="tx1">
                <a:lumMod val="75000"/>
                <a:lumOff val="25000"/>
              </a:schemeClr>
            </a:solidFill>
            <a:prstDash val="solid"/>
            <a:round/>
            <a:headEnd/>
            <a:tailEnd/>
          </a:ln>
        </p:spPr>
        <p:txBody>
          <a:bodyPr vert="horz" wrap="square" lIns="45720" tIns="22860" rIns="45720" bIns="22860" numCol="1" anchor="t" anchorCtr="0" compatLnSpc="1">
            <a:prstTxWarp prst="textNoShape">
              <a:avLst/>
            </a:prstTxWarp>
          </a:bodyPr>
          <a:lstStyle/>
          <a:p>
            <a:endParaRPr lang="pl-PL" sz="1020"/>
          </a:p>
        </p:txBody>
      </p:sp>
      <p:sp>
        <p:nvSpPr>
          <p:cNvPr id="83" name="pole tekstowe 82"/>
          <p:cNvSpPr txBox="1"/>
          <p:nvPr/>
        </p:nvSpPr>
        <p:spPr>
          <a:xfrm>
            <a:off x="1633755" y="1106709"/>
            <a:ext cx="142675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l-PL" sz="12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2016 r.</a:t>
            </a:r>
            <a:endParaRPr lang="pl-PL" sz="12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graphicFrame>
        <p:nvGraphicFramePr>
          <p:cNvPr id="86" name="Wykres 8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04981717"/>
              </p:ext>
            </p:extLst>
          </p:nvPr>
        </p:nvGraphicFramePr>
        <p:xfrm>
          <a:off x="4306895" y="1245208"/>
          <a:ext cx="4572000" cy="346592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7" name="Rectangle 34"/>
          <p:cNvSpPr>
            <a:spLocks noChangeArrowheads="1"/>
          </p:cNvSpPr>
          <p:nvPr/>
        </p:nvSpPr>
        <p:spPr bwMode="auto">
          <a:xfrm>
            <a:off x="877648" y="4986487"/>
            <a:ext cx="273050" cy="111125"/>
          </a:xfrm>
          <a:prstGeom prst="rect">
            <a:avLst/>
          </a:prstGeom>
          <a:solidFill>
            <a:srgbClr val="66C2CA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8" name="Rectangle 35"/>
          <p:cNvSpPr>
            <a:spLocks noChangeArrowheads="1"/>
          </p:cNvSpPr>
          <p:nvPr/>
        </p:nvSpPr>
        <p:spPr bwMode="auto">
          <a:xfrm>
            <a:off x="877648" y="4785522"/>
            <a:ext cx="273050" cy="111125"/>
          </a:xfrm>
          <a:prstGeom prst="rect">
            <a:avLst/>
          </a:prstGeom>
          <a:solidFill>
            <a:srgbClr val="009AA6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89" name="Rectangle 34"/>
          <p:cNvSpPr>
            <a:spLocks noChangeArrowheads="1"/>
          </p:cNvSpPr>
          <p:nvPr/>
        </p:nvSpPr>
        <p:spPr bwMode="auto">
          <a:xfrm>
            <a:off x="877648" y="5388418"/>
            <a:ext cx="273050" cy="111125"/>
          </a:xfrm>
          <a:prstGeom prst="rect">
            <a:avLst/>
          </a:prstGeom>
          <a:solidFill>
            <a:srgbClr val="CCEBED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90" name="Rectangle 35"/>
          <p:cNvSpPr>
            <a:spLocks noChangeArrowheads="1"/>
          </p:cNvSpPr>
          <p:nvPr/>
        </p:nvSpPr>
        <p:spPr bwMode="auto">
          <a:xfrm>
            <a:off x="877648" y="5187452"/>
            <a:ext cx="273050" cy="111125"/>
          </a:xfrm>
          <a:prstGeom prst="rect">
            <a:avLst/>
          </a:prstGeom>
          <a:solidFill>
            <a:srgbClr val="99D7DB"/>
          </a:solidFill>
          <a:ln w="6350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l-PL"/>
          </a:p>
        </p:txBody>
      </p:sp>
      <p:sp>
        <p:nvSpPr>
          <p:cNvPr id="36" name="pole tekstowe 35"/>
          <p:cNvSpPr txBox="1"/>
          <p:nvPr/>
        </p:nvSpPr>
        <p:spPr>
          <a:xfrm>
            <a:off x="709230" y="2639851"/>
            <a:ext cx="208959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5,6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  <p:sp>
        <p:nvSpPr>
          <p:cNvPr id="41" name="pole tekstowe 40"/>
          <p:cNvSpPr txBox="1"/>
          <p:nvPr/>
        </p:nvSpPr>
        <p:spPr>
          <a:xfrm>
            <a:off x="2937713" y="4742539"/>
            <a:ext cx="212165" cy="195814"/>
          </a:xfrm>
          <a:prstGeom prst="rect">
            <a:avLst/>
          </a:prstGeom>
          <a:solidFill>
            <a:schemeClr val="bg1"/>
          </a:solidFill>
        </p:spPr>
        <p:txBody>
          <a:bodyPr wrap="none" lIns="36000" tIns="36000" rIns="36000" bIns="36000" rtlCol="0">
            <a:spAutoFit/>
          </a:bodyPr>
          <a:lstStyle/>
          <a:p>
            <a:pPr algn="ctr"/>
            <a:r>
              <a:rPr lang="pl-PL" sz="800" b="1" dirty="0" smtClean="0">
                <a:latin typeface="Fira Sans" panose="020B0503050000020004" pitchFamily="34" charset="0"/>
                <a:ea typeface="Fira Sans" panose="020B0503050000020004" pitchFamily="34" charset="0"/>
              </a:rPr>
              <a:t>6,4</a:t>
            </a:r>
            <a:endParaRPr lang="pl-PL" sz="800" b="1" dirty="0">
              <a:latin typeface="Fira Sans" panose="020B0503050000020004" pitchFamily="34" charset="0"/>
              <a:ea typeface="Fira Sans" panose="020B05030500000200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43289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Motyw pakietu Office">
  <a:themeElements>
    <a:clrScheme name="GUS">
      <a:dk1>
        <a:srgbClr val="000000"/>
      </a:dk1>
      <a:lt1>
        <a:srgbClr val="FFFFFF"/>
      </a:lt1>
      <a:dk2>
        <a:srgbClr val="F0AB00"/>
      </a:dk2>
      <a:lt2>
        <a:srgbClr val="BB0A30"/>
      </a:lt2>
      <a:accent1>
        <a:srgbClr val="BED600"/>
      </a:accent1>
      <a:accent2>
        <a:srgbClr val="69BE28"/>
      </a:accent2>
      <a:accent3>
        <a:srgbClr val="008542"/>
      </a:accent3>
      <a:accent4>
        <a:srgbClr val="009AA6"/>
      </a:accent4>
      <a:accent5>
        <a:srgbClr val="007AC9"/>
      </a:accent5>
      <a:accent6>
        <a:srgbClr val="001D77"/>
      </a:accent6>
      <a:hlink>
        <a:srgbClr val="000000"/>
      </a:hlink>
      <a:folHlink>
        <a:srgbClr val="595959"/>
      </a:folHlink>
    </a:clrScheme>
    <a:fontScheme name="Motyw pakietu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Motyw pakietu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Motyw pakietu Office">
  <a:themeElements>
    <a:clrScheme name="Pakiet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Pakiet 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Pakiet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Motyw GUS</Template>
  <TotalTime>2214</TotalTime>
  <Words>583</Words>
  <Application>Microsoft Office PowerPoint</Application>
  <PresentationFormat>Pokaz na ekranie (4:3)</PresentationFormat>
  <Paragraphs>237</Paragraphs>
  <Slides>16</Slides>
  <Notes>16</Notes>
  <HiddenSlides>0</HiddenSlides>
  <MMClips>0</MMClips>
  <ScaleCrop>false</ScaleCrop>
  <HeadingPairs>
    <vt:vector size="6" baseType="variant">
      <vt:variant>
        <vt:lpstr>Używane czcionki</vt:lpstr>
      </vt:variant>
      <vt:variant>
        <vt:i4>4</vt:i4>
      </vt:variant>
      <vt:variant>
        <vt:lpstr>Motyw</vt:lpstr>
      </vt:variant>
      <vt:variant>
        <vt:i4>1</vt:i4>
      </vt:variant>
      <vt:variant>
        <vt:lpstr>Tytuły slajdów</vt:lpstr>
      </vt:variant>
      <vt:variant>
        <vt:i4>16</vt:i4>
      </vt:variant>
    </vt:vector>
  </HeadingPairs>
  <TitlesOfParts>
    <vt:vector size="21" baseType="lpstr">
      <vt:lpstr>Fira Sans</vt:lpstr>
      <vt:lpstr>Calibri</vt:lpstr>
      <vt:lpstr>Calibri Light</vt:lpstr>
      <vt:lpstr>Arial</vt:lpstr>
      <vt:lpstr>Motyw pakietu Office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  <vt:lpstr>Prezentacja programu PowerPoint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Prezentacja programu PowerPoint</dc:title>
  <dc:creator>Bartoszewicz Marek</dc:creator>
  <cp:lastModifiedBy>Motyl Krystyna</cp:lastModifiedBy>
  <cp:revision>170</cp:revision>
  <cp:lastPrinted>2018-11-23T08:21:43Z</cp:lastPrinted>
  <dcterms:created xsi:type="dcterms:W3CDTF">2018-01-16T11:44:09Z</dcterms:created>
  <dcterms:modified xsi:type="dcterms:W3CDTF">2018-11-26T06:16:14Z</dcterms:modified>
</cp:coreProperties>
</file>