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9" r:id="rId3"/>
    <p:sldId id="268" r:id="rId4"/>
    <p:sldId id="265" r:id="rId5"/>
    <p:sldId id="266" r:id="rId6"/>
    <p:sldId id="267" r:id="rId7"/>
    <p:sldId id="269" r:id="rId8"/>
    <p:sldId id="270" r:id="rId9"/>
    <p:sldId id="271" r:id="rId10"/>
    <p:sldId id="272" r:id="rId11"/>
    <p:sldId id="273" r:id="rId12"/>
    <p:sldId id="264" r:id="rId13"/>
  </p:sldIdLst>
  <p:sldSz cx="9144000" cy="6858000" type="screen4x3"/>
  <p:notesSz cx="6858000" cy="96504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1689D-6EDE-4A9C-B788-D718E6F34992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166217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4" y="9166217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A96BE-2E52-43BD-8760-B3E94EEDB5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9922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860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47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008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740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960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305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09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698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085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393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33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42FCD-1C0E-40B0-9E41-F8030313FCB6}" type="datetimeFigureOut">
              <a:rPr lang="pl-PL" smtClean="0"/>
              <a:t>2018-11-27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561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254603" y="2872536"/>
            <a:ext cx="4739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/>
              <a:t>Długotrwale bezrobotni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2940367" y="6037610"/>
            <a:ext cx="3621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Zielona Góra, 27 listopada 2018 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27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7776864" cy="4993263"/>
          </a:xfrm>
          <a:prstGeom prst="rect">
            <a:avLst/>
          </a:prstGeom>
        </p:spPr>
      </p:pic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rostokąt 6"/>
          <p:cNvSpPr/>
          <p:nvPr/>
        </p:nvSpPr>
        <p:spPr>
          <a:xfrm>
            <a:off x="860334" y="3212976"/>
            <a:ext cx="7528090" cy="1944216"/>
          </a:xfrm>
          <a:prstGeom prst="rect">
            <a:avLst/>
          </a:prstGeom>
          <a:solidFill>
            <a:srgbClr val="FFFF00">
              <a:alpha val="7000"/>
            </a:srgbClr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01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196752"/>
            <a:ext cx="7992888" cy="5131965"/>
          </a:xfrm>
          <a:prstGeom prst="rect">
            <a:avLst/>
          </a:prstGeom>
        </p:spPr>
      </p:pic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rostokąt 5"/>
          <p:cNvSpPr/>
          <p:nvPr/>
        </p:nvSpPr>
        <p:spPr>
          <a:xfrm>
            <a:off x="899592" y="2060848"/>
            <a:ext cx="3168352" cy="3096344"/>
          </a:xfrm>
          <a:prstGeom prst="rect">
            <a:avLst/>
          </a:prstGeom>
          <a:solidFill>
            <a:srgbClr val="FFFF00">
              <a:alpha val="7000"/>
            </a:srgbClr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294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6228184" y="5614796"/>
            <a:ext cx="2267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i="1" dirty="0" smtClean="0"/>
              <a:t>Dziękuję za uwagę…</a:t>
            </a:r>
            <a:endParaRPr lang="pl-PL" sz="2000" i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254603" y="2872536"/>
            <a:ext cx="4739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3600" b="1" dirty="0" smtClean="0"/>
              <a:t>Długotrwale bezrobotni</a:t>
            </a:r>
          </a:p>
        </p:txBody>
      </p:sp>
    </p:spTree>
    <p:extLst>
      <p:ext uri="{BB962C8B-B14F-4D97-AF65-F5344CB8AC3E}">
        <p14:creationId xmlns:p14="http://schemas.microsoft.com/office/powerpoint/2010/main" val="140277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850" y="836712"/>
            <a:ext cx="8818756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66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556792"/>
            <a:ext cx="7741053" cy="4261822"/>
          </a:xfrm>
          <a:prstGeom prst="rect">
            <a:avLst/>
          </a:prstGeom>
        </p:spPr>
      </p:pic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rostokąt 5"/>
          <p:cNvSpPr/>
          <p:nvPr/>
        </p:nvSpPr>
        <p:spPr>
          <a:xfrm>
            <a:off x="1043608" y="3933056"/>
            <a:ext cx="4824536" cy="1800200"/>
          </a:xfrm>
          <a:prstGeom prst="rect">
            <a:avLst/>
          </a:prstGeom>
          <a:solidFill>
            <a:srgbClr val="FFFF00">
              <a:alpha val="7000"/>
            </a:srgbClr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35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1340768"/>
            <a:ext cx="7847598" cy="4320480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971600" y="3645024"/>
            <a:ext cx="2448272" cy="1944216"/>
          </a:xfrm>
          <a:prstGeom prst="rect">
            <a:avLst/>
          </a:prstGeom>
          <a:solidFill>
            <a:srgbClr val="FFFF00">
              <a:alpha val="7000"/>
            </a:srgbClr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64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1412776"/>
            <a:ext cx="7776864" cy="4286760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1187624" y="3068960"/>
            <a:ext cx="4896544" cy="576064"/>
          </a:xfrm>
          <a:prstGeom prst="rect">
            <a:avLst/>
          </a:prstGeom>
          <a:solidFill>
            <a:srgbClr val="FFFF00">
              <a:alpha val="7000"/>
            </a:srgbClr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187624" y="4221088"/>
            <a:ext cx="4896544" cy="576064"/>
          </a:xfrm>
          <a:prstGeom prst="rect">
            <a:avLst/>
          </a:prstGeom>
          <a:solidFill>
            <a:srgbClr val="FFFF00">
              <a:alpha val="7000"/>
            </a:srgbClr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095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1484784"/>
            <a:ext cx="7848872" cy="4326452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971600" y="3645024"/>
            <a:ext cx="1008112" cy="2088232"/>
          </a:xfrm>
          <a:prstGeom prst="rect">
            <a:avLst/>
          </a:prstGeom>
          <a:solidFill>
            <a:srgbClr val="FFFF00">
              <a:alpha val="7000"/>
            </a:srgbClr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059832" y="3645024"/>
            <a:ext cx="1008112" cy="2088232"/>
          </a:xfrm>
          <a:prstGeom prst="rect">
            <a:avLst/>
          </a:prstGeom>
          <a:solidFill>
            <a:srgbClr val="FFFF00">
              <a:alpha val="7000"/>
            </a:srgbClr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725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1484784"/>
            <a:ext cx="8188553" cy="4320480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539553" y="2276872"/>
            <a:ext cx="8188552" cy="1440160"/>
          </a:xfrm>
          <a:prstGeom prst="rect">
            <a:avLst/>
          </a:prstGeom>
          <a:solidFill>
            <a:srgbClr val="FFFF00">
              <a:alpha val="7000"/>
            </a:srgbClr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656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412776"/>
            <a:ext cx="8295320" cy="4608512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467544" y="1988840"/>
            <a:ext cx="8295320" cy="1152128"/>
          </a:xfrm>
          <a:prstGeom prst="rect">
            <a:avLst/>
          </a:prstGeom>
          <a:solidFill>
            <a:srgbClr val="FFFF00">
              <a:alpha val="7000"/>
            </a:srgbClr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18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59" y="1268760"/>
            <a:ext cx="7970973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96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15</Words>
  <Application>Microsoft Office PowerPoint</Application>
  <PresentationFormat>Pokaz na ekranie (4:3)</PresentationFormat>
  <Paragraphs>4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EdwinGie</dc:creator>
  <cp:lastModifiedBy>Edwin Gierasimczyk</cp:lastModifiedBy>
  <cp:revision>80</cp:revision>
  <cp:lastPrinted>2018-11-19T08:59:12Z</cp:lastPrinted>
  <dcterms:created xsi:type="dcterms:W3CDTF">2013-05-10T08:31:42Z</dcterms:created>
  <dcterms:modified xsi:type="dcterms:W3CDTF">2018-11-27T13:31:26Z</dcterms:modified>
</cp:coreProperties>
</file>