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7" r:id="rId11"/>
    <p:sldId id="268" r:id="rId12"/>
    <p:sldId id="266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91C79E-D0CC-4A88-85B1-7F0CF8D87C1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EE5F8AF-58DE-4D11-A791-34DFD8AF91FD}">
      <dgm:prSet/>
      <dgm:spPr/>
      <dgm:t>
        <a:bodyPr/>
        <a:lstStyle/>
        <a:p>
          <a:r>
            <a:rPr lang="pl-PL"/>
            <a:t>w</a:t>
          </a:r>
          <a:r>
            <a:rPr lang="pl-PL" i="0"/>
            <a:t>ymogi prawne;</a:t>
          </a:r>
          <a:endParaRPr lang="en-US"/>
        </a:p>
      </dgm:t>
    </dgm:pt>
    <dgm:pt modelId="{03F96B7D-D45A-40BD-A871-CC62919EADB9}" type="parTrans" cxnId="{0488CD89-9BE9-4E24-8FAD-DD00AC0FE84E}">
      <dgm:prSet/>
      <dgm:spPr/>
      <dgm:t>
        <a:bodyPr/>
        <a:lstStyle/>
        <a:p>
          <a:endParaRPr lang="en-US"/>
        </a:p>
      </dgm:t>
    </dgm:pt>
    <dgm:pt modelId="{8970314A-04C5-42BD-9FED-D5A6B1DC2D2D}" type="sibTrans" cxnId="{0488CD89-9BE9-4E24-8FAD-DD00AC0FE84E}">
      <dgm:prSet/>
      <dgm:spPr/>
      <dgm:t>
        <a:bodyPr/>
        <a:lstStyle/>
        <a:p>
          <a:endParaRPr lang="en-US"/>
        </a:p>
      </dgm:t>
    </dgm:pt>
    <dgm:pt modelId="{56A3724F-9B13-4E23-94A8-BA3B4D73973B}">
      <dgm:prSet/>
      <dgm:spPr/>
      <dgm:t>
        <a:bodyPr/>
        <a:lstStyle/>
        <a:p>
          <a:r>
            <a:rPr lang="pl-PL" i="0"/>
            <a:t>ocena stanu przygotowania zawodowego absolwentów – w jakim stopniu uczelnia zwraca uwagę na to co się dzieje na rynku pracy?</a:t>
          </a:r>
          <a:endParaRPr lang="en-US"/>
        </a:p>
      </dgm:t>
    </dgm:pt>
    <dgm:pt modelId="{6810DEE0-6797-4A99-BDF5-0F0E58598798}" type="parTrans" cxnId="{9A87BAB8-2C07-46A6-A8E1-524885EE7A15}">
      <dgm:prSet/>
      <dgm:spPr/>
      <dgm:t>
        <a:bodyPr/>
        <a:lstStyle/>
        <a:p>
          <a:endParaRPr lang="en-US"/>
        </a:p>
      </dgm:t>
    </dgm:pt>
    <dgm:pt modelId="{875018A1-54D1-4F8C-B830-2B439A8914BA}" type="sibTrans" cxnId="{9A87BAB8-2C07-46A6-A8E1-524885EE7A15}">
      <dgm:prSet/>
      <dgm:spPr/>
      <dgm:t>
        <a:bodyPr/>
        <a:lstStyle/>
        <a:p>
          <a:endParaRPr lang="en-US"/>
        </a:p>
      </dgm:t>
    </dgm:pt>
    <dgm:pt modelId="{83A55516-1029-4EF0-BF7C-AA48EAFC20C0}">
      <dgm:prSet/>
      <dgm:spPr/>
      <dgm:t>
        <a:bodyPr/>
        <a:lstStyle/>
        <a:p>
          <a:r>
            <a:rPr lang="pl-PL"/>
            <a:t>ocena uwarunkowań funkcjonowania absolwentów uczelni na rynku pracy;</a:t>
          </a:r>
          <a:endParaRPr lang="en-US"/>
        </a:p>
      </dgm:t>
    </dgm:pt>
    <dgm:pt modelId="{3BFFA544-71AF-42F4-87B9-586D3E6A962A}" type="parTrans" cxnId="{8B3C3C4C-A9E4-48B0-9AE7-691977A5C331}">
      <dgm:prSet/>
      <dgm:spPr/>
      <dgm:t>
        <a:bodyPr/>
        <a:lstStyle/>
        <a:p>
          <a:endParaRPr lang="en-US"/>
        </a:p>
      </dgm:t>
    </dgm:pt>
    <dgm:pt modelId="{A85A105F-DE76-4477-B703-4033661BB787}" type="sibTrans" cxnId="{8B3C3C4C-A9E4-48B0-9AE7-691977A5C331}">
      <dgm:prSet/>
      <dgm:spPr/>
      <dgm:t>
        <a:bodyPr/>
        <a:lstStyle/>
        <a:p>
          <a:endParaRPr lang="en-US"/>
        </a:p>
      </dgm:t>
    </dgm:pt>
    <dgm:pt modelId="{E173101D-76E3-4290-B07B-7B5AF7549CA2}">
      <dgm:prSet/>
      <dgm:spPr/>
      <dgm:t>
        <a:bodyPr/>
        <a:lstStyle/>
        <a:p>
          <a:r>
            <a:rPr lang="pl-PL"/>
            <a:t>porównanie sytuacji absolwentów różnych uczelni;</a:t>
          </a:r>
          <a:endParaRPr lang="en-US"/>
        </a:p>
      </dgm:t>
    </dgm:pt>
    <dgm:pt modelId="{C1734DEC-9D88-44A6-AEB6-1EA23D334C8C}" type="parTrans" cxnId="{0100C3A8-2883-4BE6-A119-0D20564D7AA3}">
      <dgm:prSet/>
      <dgm:spPr/>
      <dgm:t>
        <a:bodyPr/>
        <a:lstStyle/>
        <a:p>
          <a:endParaRPr lang="en-US"/>
        </a:p>
      </dgm:t>
    </dgm:pt>
    <dgm:pt modelId="{DD7C8BFB-B4E3-4ED2-A309-60871D73DFD8}" type="sibTrans" cxnId="{0100C3A8-2883-4BE6-A119-0D20564D7AA3}">
      <dgm:prSet/>
      <dgm:spPr/>
      <dgm:t>
        <a:bodyPr/>
        <a:lstStyle/>
        <a:p>
          <a:endParaRPr lang="en-US"/>
        </a:p>
      </dgm:t>
    </dgm:pt>
    <dgm:pt modelId="{21EF0A45-112C-487E-BB07-CAB586AA81B1}">
      <dgm:prSet/>
      <dgm:spPr/>
      <dgm:t>
        <a:bodyPr/>
        <a:lstStyle/>
        <a:p>
          <a:r>
            <a:rPr lang="pl-PL" i="0"/>
            <a:t>ocena uczelni/kierunku;</a:t>
          </a:r>
          <a:endParaRPr lang="en-US"/>
        </a:p>
      </dgm:t>
    </dgm:pt>
    <dgm:pt modelId="{E445FF6A-C8CE-4FC4-867A-405A315F3F6E}" type="parTrans" cxnId="{D6825337-B8BB-4AB2-AFAD-989D2008866B}">
      <dgm:prSet/>
      <dgm:spPr/>
      <dgm:t>
        <a:bodyPr/>
        <a:lstStyle/>
        <a:p>
          <a:endParaRPr lang="en-US"/>
        </a:p>
      </dgm:t>
    </dgm:pt>
    <dgm:pt modelId="{B3E30AD7-EF99-47A6-8960-C83682F15C6C}" type="sibTrans" cxnId="{D6825337-B8BB-4AB2-AFAD-989D2008866B}">
      <dgm:prSet/>
      <dgm:spPr/>
      <dgm:t>
        <a:bodyPr/>
        <a:lstStyle/>
        <a:p>
          <a:endParaRPr lang="en-US"/>
        </a:p>
      </dgm:t>
    </dgm:pt>
    <dgm:pt modelId="{9216AD51-62E3-4E37-8D99-B8E9B7CF627B}">
      <dgm:prSet/>
      <dgm:spPr/>
      <dgm:t>
        <a:bodyPr/>
        <a:lstStyle/>
        <a:p>
          <a:r>
            <a:rPr lang="pl-PL"/>
            <a:t>poprawa jakości kształcenia;</a:t>
          </a:r>
          <a:endParaRPr lang="en-US"/>
        </a:p>
      </dgm:t>
    </dgm:pt>
    <dgm:pt modelId="{20CEB9E3-392A-4FDA-8170-FBEE41D42B31}" type="parTrans" cxnId="{ECB2FFBA-E102-4C16-AFBC-4FFD4400EAB2}">
      <dgm:prSet/>
      <dgm:spPr/>
      <dgm:t>
        <a:bodyPr/>
        <a:lstStyle/>
        <a:p>
          <a:endParaRPr lang="en-US"/>
        </a:p>
      </dgm:t>
    </dgm:pt>
    <dgm:pt modelId="{A8D69282-025B-41AE-8022-A5A19D679B1B}" type="sibTrans" cxnId="{ECB2FFBA-E102-4C16-AFBC-4FFD4400EAB2}">
      <dgm:prSet/>
      <dgm:spPr/>
      <dgm:t>
        <a:bodyPr/>
        <a:lstStyle/>
        <a:p>
          <a:endParaRPr lang="en-US"/>
        </a:p>
      </dgm:t>
    </dgm:pt>
    <dgm:pt modelId="{12618E8F-0024-40F2-B924-CEF08738F54B}" type="pres">
      <dgm:prSet presAssocID="{8091C79E-D0CC-4A88-85B1-7F0CF8D87C16}" presName="diagram" presStyleCnt="0">
        <dgm:presLayoutVars>
          <dgm:dir/>
          <dgm:resizeHandles val="exact"/>
        </dgm:presLayoutVars>
      </dgm:prSet>
      <dgm:spPr/>
    </dgm:pt>
    <dgm:pt modelId="{81E221C7-03F3-4419-8777-0E1AA5D9581D}" type="pres">
      <dgm:prSet presAssocID="{4EE5F8AF-58DE-4D11-A791-34DFD8AF91FD}" presName="node" presStyleLbl="node1" presStyleIdx="0" presStyleCnt="6">
        <dgm:presLayoutVars>
          <dgm:bulletEnabled val="1"/>
        </dgm:presLayoutVars>
      </dgm:prSet>
      <dgm:spPr/>
    </dgm:pt>
    <dgm:pt modelId="{BB30D308-AA57-4999-A79D-7A2002C273A8}" type="pres">
      <dgm:prSet presAssocID="{8970314A-04C5-42BD-9FED-D5A6B1DC2D2D}" presName="sibTrans" presStyleCnt="0"/>
      <dgm:spPr/>
    </dgm:pt>
    <dgm:pt modelId="{42B4B0E1-BD51-4E84-BBC6-4C3B818B7CB5}" type="pres">
      <dgm:prSet presAssocID="{56A3724F-9B13-4E23-94A8-BA3B4D73973B}" presName="node" presStyleLbl="node1" presStyleIdx="1" presStyleCnt="6">
        <dgm:presLayoutVars>
          <dgm:bulletEnabled val="1"/>
        </dgm:presLayoutVars>
      </dgm:prSet>
      <dgm:spPr/>
    </dgm:pt>
    <dgm:pt modelId="{5E2E4CF0-A413-40DD-87E3-DD80697A1061}" type="pres">
      <dgm:prSet presAssocID="{875018A1-54D1-4F8C-B830-2B439A8914BA}" presName="sibTrans" presStyleCnt="0"/>
      <dgm:spPr/>
    </dgm:pt>
    <dgm:pt modelId="{484DD109-F534-4C1C-BB4B-00519B383307}" type="pres">
      <dgm:prSet presAssocID="{83A55516-1029-4EF0-BF7C-AA48EAFC20C0}" presName="node" presStyleLbl="node1" presStyleIdx="2" presStyleCnt="6">
        <dgm:presLayoutVars>
          <dgm:bulletEnabled val="1"/>
        </dgm:presLayoutVars>
      </dgm:prSet>
      <dgm:spPr/>
    </dgm:pt>
    <dgm:pt modelId="{4AFC451A-F4DE-40BE-9F49-FD4ABCC6B42C}" type="pres">
      <dgm:prSet presAssocID="{A85A105F-DE76-4477-B703-4033661BB787}" presName="sibTrans" presStyleCnt="0"/>
      <dgm:spPr/>
    </dgm:pt>
    <dgm:pt modelId="{37C28D25-06E6-4FB4-A026-3F6EED3023C1}" type="pres">
      <dgm:prSet presAssocID="{E173101D-76E3-4290-B07B-7B5AF7549CA2}" presName="node" presStyleLbl="node1" presStyleIdx="3" presStyleCnt="6">
        <dgm:presLayoutVars>
          <dgm:bulletEnabled val="1"/>
        </dgm:presLayoutVars>
      </dgm:prSet>
      <dgm:spPr/>
    </dgm:pt>
    <dgm:pt modelId="{E8296D0E-FD82-449A-AFCB-C2C56076EDB1}" type="pres">
      <dgm:prSet presAssocID="{DD7C8BFB-B4E3-4ED2-A309-60871D73DFD8}" presName="sibTrans" presStyleCnt="0"/>
      <dgm:spPr/>
    </dgm:pt>
    <dgm:pt modelId="{6DDAE74E-4755-4C97-838D-C665C8E8F2F1}" type="pres">
      <dgm:prSet presAssocID="{21EF0A45-112C-487E-BB07-CAB586AA81B1}" presName="node" presStyleLbl="node1" presStyleIdx="4" presStyleCnt="6">
        <dgm:presLayoutVars>
          <dgm:bulletEnabled val="1"/>
        </dgm:presLayoutVars>
      </dgm:prSet>
      <dgm:spPr/>
    </dgm:pt>
    <dgm:pt modelId="{C63451B6-ED23-475C-92BA-1EAFA59CC816}" type="pres">
      <dgm:prSet presAssocID="{B3E30AD7-EF99-47A6-8960-C83682F15C6C}" presName="sibTrans" presStyleCnt="0"/>
      <dgm:spPr/>
    </dgm:pt>
    <dgm:pt modelId="{80231C2A-4448-4692-AE54-865DE19886AD}" type="pres">
      <dgm:prSet presAssocID="{9216AD51-62E3-4E37-8D99-B8E9B7CF627B}" presName="node" presStyleLbl="node1" presStyleIdx="5" presStyleCnt="6">
        <dgm:presLayoutVars>
          <dgm:bulletEnabled val="1"/>
        </dgm:presLayoutVars>
      </dgm:prSet>
      <dgm:spPr/>
    </dgm:pt>
  </dgm:ptLst>
  <dgm:cxnLst>
    <dgm:cxn modelId="{9EAA5608-EE68-4594-B5C3-A30277673434}" type="presOf" srcId="{9216AD51-62E3-4E37-8D99-B8E9B7CF627B}" destId="{80231C2A-4448-4692-AE54-865DE19886AD}" srcOrd="0" destOrd="0" presId="urn:microsoft.com/office/officeart/2005/8/layout/default"/>
    <dgm:cxn modelId="{34B1BA1C-53BB-4576-BB5B-7C9F963301B8}" type="presOf" srcId="{8091C79E-D0CC-4A88-85B1-7F0CF8D87C16}" destId="{12618E8F-0024-40F2-B924-CEF08738F54B}" srcOrd="0" destOrd="0" presId="urn:microsoft.com/office/officeart/2005/8/layout/default"/>
    <dgm:cxn modelId="{FCEE8223-6A9F-479F-B747-96785662BECD}" type="presOf" srcId="{E173101D-76E3-4290-B07B-7B5AF7549CA2}" destId="{37C28D25-06E6-4FB4-A026-3F6EED3023C1}" srcOrd="0" destOrd="0" presId="urn:microsoft.com/office/officeart/2005/8/layout/default"/>
    <dgm:cxn modelId="{D6825337-B8BB-4AB2-AFAD-989D2008866B}" srcId="{8091C79E-D0CC-4A88-85B1-7F0CF8D87C16}" destId="{21EF0A45-112C-487E-BB07-CAB586AA81B1}" srcOrd="4" destOrd="0" parTransId="{E445FF6A-C8CE-4FC4-867A-405A315F3F6E}" sibTransId="{B3E30AD7-EF99-47A6-8960-C83682F15C6C}"/>
    <dgm:cxn modelId="{8B3C3C4C-A9E4-48B0-9AE7-691977A5C331}" srcId="{8091C79E-D0CC-4A88-85B1-7F0CF8D87C16}" destId="{83A55516-1029-4EF0-BF7C-AA48EAFC20C0}" srcOrd="2" destOrd="0" parTransId="{3BFFA544-71AF-42F4-87B9-586D3E6A962A}" sibTransId="{A85A105F-DE76-4477-B703-4033661BB787}"/>
    <dgm:cxn modelId="{CAE15D7E-2748-456D-9919-EE676C3DC364}" type="presOf" srcId="{56A3724F-9B13-4E23-94A8-BA3B4D73973B}" destId="{42B4B0E1-BD51-4E84-BBC6-4C3B818B7CB5}" srcOrd="0" destOrd="0" presId="urn:microsoft.com/office/officeart/2005/8/layout/default"/>
    <dgm:cxn modelId="{0488CD89-9BE9-4E24-8FAD-DD00AC0FE84E}" srcId="{8091C79E-D0CC-4A88-85B1-7F0CF8D87C16}" destId="{4EE5F8AF-58DE-4D11-A791-34DFD8AF91FD}" srcOrd="0" destOrd="0" parTransId="{03F96B7D-D45A-40BD-A871-CC62919EADB9}" sibTransId="{8970314A-04C5-42BD-9FED-D5A6B1DC2D2D}"/>
    <dgm:cxn modelId="{A01B6794-3347-4F23-90B9-8D9134E623D6}" type="presOf" srcId="{83A55516-1029-4EF0-BF7C-AA48EAFC20C0}" destId="{484DD109-F534-4C1C-BB4B-00519B383307}" srcOrd="0" destOrd="0" presId="urn:microsoft.com/office/officeart/2005/8/layout/default"/>
    <dgm:cxn modelId="{0100C3A8-2883-4BE6-A119-0D20564D7AA3}" srcId="{8091C79E-D0CC-4A88-85B1-7F0CF8D87C16}" destId="{E173101D-76E3-4290-B07B-7B5AF7549CA2}" srcOrd="3" destOrd="0" parTransId="{C1734DEC-9D88-44A6-AEB6-1EA23D334C8C}" sibTransId="{DD7C8BFB-B4E3-4ED2-A309-60871D73DFD8}"/>
    <dgm:cxn modelId="{A5BD8CB2-183A-4293-99CF-93890CAF911D}" type="presOf" srcId="{21EF0A45-112C-487E-BB07-CAB586AA81B1}" destId="{6DDAE74E-4755-4C97-838D-C665C8E8F2F1}" srcOrd="0" destOrd="0" presId="urn:microsoft.com/office/officeart/2005/8/layout/default"/>
    <dgm:cxn modelId="{9A87BAB8-2C07-46A6-A8E1-524885EE7A15}" srcId="{8091C79E-D0CC-4A88-85B1-7F0CF8D87C16}" destId="{56A3724F-9B13-4E23-94A8-BA3B4D73973B}" srcOrd="1" destOrd="0" parTransId="{6810DEE0-6797-4A99-BDF5-0F0E58598798}" sibTransId="{875018A1-54D1-4F8C-B830-2B439A8914BA}"/>
    <dgm:cxn modelId="{ECB2FFBA-E102-4C16-AFBC-4FFD4400EAB2}" srcId="{8091C79E-D0CC-4A88-85B1-7F0CF8D87C16}" destId="{9216AD51-62E3-4E37-8D99-B8E9B7CF627B}" srcOrd="5" destOrd="0" parTransId="{20CEB9E3-392A-4FDA-8170-FBEE41D42B31}" sibTransId="{A8D69282-025B-41AE-8022-A5A19D679B1B}"/>
    <dgm:cxn modelId="{8654EAC6-D7F9-4A69-9E0B-44C181F0A845}" type="presOf" srcId="{4EE5F8AF-58DE-4D11-A791-34DFD8AF91FD}" destId="{81E221C7-03F3-4419-8777-0E1AA5D9581D}" srcOrd="0" destOrd="0" presId="urn:microsoft.com/office/officeart/2005/8/layout/default"/>
    <dgm:cxn modelId="{ECDBF8F9-6DA7-4C6F-AEE4-6280315C85D6}" type="presParOf" srcId="{12618E8F-0024-40F2-B924-CEF08738F54B}" destId="{81E221C7-03F3-4419-8777-0E1AA5D9581D}" srcOrd="0" destOrd="0" presId="urn:microsoft.com/office/officeart/2005/8/layout/default"/>
    <dgm:cxn modelId="{D0CC100B-C695-4726-B361-1679CED48AF4}" type="presParOf" srcId="{12618E8F-0024-40F2-B924-CEF08738F54B}" destId="{BB30D308-AA57-4999-A79D-7A2002C273A8}" srcOrd="1" destOrd="0" presId="urn:microsoft.com/office/officeart/2005/8/layout/default"/>
    <dgm:cxn modelId="{C0FD4654-0E61-4624-8CF6-132D8DF3A0B2}" type="presParOf" srcId="{12618E8F-0024-40F2-B924-CEF08738F54B}" destId="{42B4B0E1-BD51-4E84-BBC6-4C3B818B7CB5}" srcOrd="2" destOrd="0" presId="urn:microsoft.com/office/officeart/2005/8/layout/default"/>
    <dgm:cxn modelId="{FD5094B2-FB6A-4F0E-888F-287068291F04}" type="presParOf" srcId="{12618E8F-0024-40F2-B924-CEF08738F54B}" destId="{5E2E4CF0-A413-40DD-87E3-DD80697A1061}" srcOrd="3" destOrd="0" presId="urn:microsoft.com/office/officeart/2005/8/layout/default"/>
    <dgm:cxn modelId="{09BCD675-66D0-4697-B095-13956EE2B656}" type="presParOf" srcId="{12618E8F-0024-40F2-B924-CEF08738F54B}" destId="{484DD109-F534-4C1C-BB4B-00519B383307}" srcOrd="4" destOrd="0" presId="urn:microsoft.com/office/officeart/2005/8/layout/default"/>
    <dgm:cxn modelId="{96178FD2-3D27-4335-8CB5-2F7A50065BEE}" type="presParOf" srcId="{12618E8F-0024-40F2-B924-CEF08738F54B}" destId="{4AFC451A-F4DE-40BE-9F49-FD4ABCC6B42C}" srcOrd="5" destOrd="0" presId="urn:microsoft.com/office/officeart/2005/8/layout/default"/>
    <dgm:cxn modelId="{3297AB72-4552-4DB3-8D20-7D5F4A79827B}" type="presParOf" srcId="{12618E8F-0024-40F2-B924-CEF08738F54B}" destId="{37C28D25-06E6-4FB4-A026-3F6EED3023C1}" srcOrd="6" destOrd="0" presId="urn:microsoft.com/office/officeart/2005/8/layout/default"/>
    <dgm:cxn modelId="{D40B2771-6152-4BF9-9A23-864C51C94D3A}" type="presParOf" srcId="{12618E8F-0024-40F2-B924-CEF08738F54B}" destId="{E8296D0E-FD82-449A-AFCB-C2C56076EDB1}" srcOrd="7" destOrd="0" presId="urn:microsoft.com/office/officeart/2005/8/layout/default"/>
    <dgm:cxn modelId="{23CEB957-D235-4EC5-AA3E-B8738917C15A}" type="presParOf" srcId="{12618E8F-0024-40F2-B924-CEF08738F54B}" destId="{6DDAE74E-4755-4C97-838D-C665C8E8F2F1}" srcOrd="8" destOrd="0" presId="urn:microsoft.com/office/officeart/2005/8/layout/default"/>
    <dgm:cxn modelId="{2F7A0D69-1E92-4F12-BED7-06BA15CAC104}" type="presParOf" srcId="{12618E8F-0024-40F2-B924-CEF08738F54B}" destId="{C63451B6-ED23-475C-92BA-1EAFA59CC816}" srcOrd="9" destOrd="0" presId="urn:microsoft.com/office/officeart/2005/8/layout/default"/>
    <dgm:cxn modelId="{E397DE9E-5F6F-478C-9F89-7FFD74D62E7A}" type="presParOf" srcId="{12618E8F-0024-40F2-B924-CEF08738F54B}" destId="{80231C2A-4448-4692-AE54-865DE19886A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58A374-76A0-4C98-9524-F515001CA15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</dgm:pt>
    <dgm:pt modelId="{11493973-779B-4799-B56D-C800E29C6F6F}">
      <dgm:prSet phldrT="[Tekst]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pl-PL"/>
            <a:t>ELA</a:t>
          </a:r>
        </a:p>
      </dgm:t>
    </dgm:pt>
    <dgm:pt modelId="{E7CE4AA3-8BA3-4F1E-B7B6-0C4D1D7F3B9A}" type="parTrans" cxnId="{0046E1E5-6143-4B6F-AF76-87B195CE1F34}">
      <dgm:prSet/>
      <dgm:spPr/>
      <dgm:t>
        <a:bodyPr/>
        <a:lstStyle/>
        <a:p>
          <a:endParaRPr lang="pl-PL"/>
        </a:p>
      </dgm:t>
    </dgm:pt>
    <dgm:pt modelId="{804D0D82-05C3-4461-8598-0EEC000636C0}" type="sibTrans" cxnId="{0046E1E5-6143-4B6F-AF76-87B195CE1F34}">
      <dgm:prSet/>
      <dgm:spPr/>
      <dgm:t>
        <a:bodyPr/>
        <a:lstStyle/>
        <a:p>
          <a:endParaRPr lang="pl-PL"/>
        </a:p>
      </dgm:t>
    </dgm:pt>
    <dgm:pt modelId="{D276E3E7-13D8-4E52-92DA-015714D12F2A}">
      <dgm:prSet phldrT="[Tekst]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pl-PL"/>
            <a:t>Projekty jednostkowe</a:t>
          </a:r>
        </a:p>
      </dgm:t>
    </dgm:pt>
    <dgm:pt modelId="{9B9E5190-9824-41F8-B2E3-69B229CE14CE}" type="parTrans" cxnId="{650AD95E-DB4C-4320-9F59-C2E1AB584070}">
      <dgm:prSet/>
      <dgm:spPr/>
      <dgm:t>
        <a:bodyPr/>
        <a:lstStyle/>
        <a:p>
          <a:endParaRPr lang="pl-PL"/>
        </a:p>
      </dgm:t>
    </dgm:pt>
    <dgm:pt modelId="{377C357B-F5DB-4AB0-9385-8EA9A1FEADCA}" type="sibTrans" cxnId="{650AD95E-DB4C-4320-9F59-C2E1AB584070}">
      <dgm:prSet/>
      <dgm:spPr/>
      <dgm:t>
        <a:bodyPr/>
        <a:lstStyle/>
        <a:p>
          <a:endParaRPr lang="pl-PL"/>
        </a:p>
      </dgm:t>
    </dgm:pt>
    <dgm:pt modelId="{40112628-0963-457C-8DE0-3BF315311FBD}">
      <dgm:prSet phldrT="[Tekst]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pl-PL"/>
            <a:t>Monitoring uczelniany</a:t>
          </a:r>
        </a:p>
      </dgm:t>
    </dgm:pt>
    <dgm:pt modelId="{4488FDAB-C687-4C73-8D1A-5EC79DB13FAD}" type="parTrans" cxnId="{ABE9F632-3BC9-42A4-BA23-F05F5B9BF324}">
      <dgm:prSet/>
      <dgm:spPr/>
      <dgm:t>
        <a:bodyPr/>
        <a:lstStyle/>
        <a:p>
          <a:endParaRPr lang="pl-PL"/>
        </a:p>
      </dgm:t>
    </dgm:pt>
    <dgm:pt modelId="{77CA7993-DB98-4685-B25A-CCD584C3DB6A}" type="sibTrans" cxnId="{ABE9F632-3BC9-42A4-BA23-F05F5B9BF324}">
      <dgm:prSet/>
      <dgm:spPr/>
      <dgm:t>
        <a:bodyPr/>
        <a:lstStyle/>
        <a:p>
          <a:endParaRPr lang="pl-PL"/>
        </a:p>
      </dgm:t>
    </dgm:pt>
    <dgm:pt modelId="{D44CEC94-F8A4-4D57-B8EB-B18C659C9DF1}" type="pres">
      <dgm:prSet presAssocID="{7458A374-76A0-4C98-9524-F515001CA152}" presName="root" presStyleCnt="0">
        <dgm:presLayoutVars>
          <dgm:dir/>
          <dgm:resizeHandles val="exact"/>
        </dgm:presLayoutVars>
      </dgm:prSet>
      <dgm:spPr/>
    </dgm:pt>
    <dgm:pt modelId="{4FF10381-0742-4D06-8731-7FA3E01A20C9}" type="pres">
      <dgm:prSet presAssocID="{11493973-779B-4799-B56D-C800E29C6F6F}" presName="compNode" presStyleCnt="0"/>
      <dgm:spPr/>
    </dgm:pt>
    <dgm:pt modelId="{8132136B-3F66-4153-B47D-35B58C396F75}" type="pres">
      <dgm:prSet presAssocID="{11493973-779B-4799-B56D-C800E29C6F6F}" presName="iconBgRect" presStyleLbl="bgShp" presStyleIdx="0" presStyleCnt="3"/>
      <dgm:spPr/>
    </dgm:pt>
    <dgm:pt modelId="{763D420B-F329-429C-933A-534043B4852B}" type="pres">
      <dgm:prSet presAssocID="{11493973-779B-4799-B56D-C800E29C6F6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DFD778D1-2418-4597-9F1D-F9D9E54C5322}" type="pres">
      <dgm:prSet presAssocID="{11493973-779B-4799-B56D-C800E29C6F6F}" presName="spaceRect" presStyleCnt="0"/>
      <dgm:spPr/>
    </dgm:pt>
    <dgm:pt modelId="{6854AD7C-2B93-4FC5-85CD-E4D20A62F223}" type="pres">
      <dgm:prSet presAssocID="{11493973-779B-4799-B56D-C800E29C6F6F}" presName="textRect" presStyleLbl="revTx" presStyleIdx="0" presStyleCnt="3">
        <dgm:presLayoutVars>
          <dgm:chMax val="1"/>
          <dgm:chPref val="1"/>
        </dgm:presLayoutVars>
      </dgm:prSet>
      <dgm:spPr/>
    </dgm:pt>
    <dgm:pt modelId="{3A8478ED-E403-445F-858E-EA788C0C80FE}" type="pres">
      <dgm:prSet presAssocID="{804D0D82-05C3-4461-8598-0EEC000636C0}" presName="sibTrans" presStyleCnt="0"/>
      <dgm:spPr/>
    </dgm:pt>
    <dgm:pt modelId="{78467778-44FA-4C72-BA3A-6E80C1402193}" type="pres">
      <dgm:prSet presAssocID="{D276E3E7-13D8-4E52-92DA-015714D12F2A}" presName="compNode" presStyleCnt="0"/>
      <dgm:spPr/>
    </dgm:pt>
    <dgm:pt modelId="{300586B1-AB92-4F89-9849-7D24F3C6BFB2}" type="pres">
      <dgm:prSet presAssocID="{D276E3E7-13D8-4E52-92DA-015714D12F2A}" presName="iconBgRect" presStyleLbl="bgShp" presStyleIdx="1" presStyleCnt="3"/>
      <dgm:spPr/>
    </dgm:pt>
    <dgm:pt modelId="{B4057927-7DEB-44D3-B7A9-5A5149D4D9CC}" type="pres">
      <dgm:prSet presAssocID="{D276E3E7-13D8-4E52-92DA-015714D12F2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Żarówka"/>
        </a:ext>
      </dgm:extLst>
    </dgm:pt>
    <dgm:pt modelId="{EA19090D-4C2D-4D1A-BCFA-588C4274D0C6}" type="pres">
      <dgm:prSet presAssocID="{D276E3E7-13D8-4E52-92DA-015714D12F2A}" presName="spaceRect" presStyleCnt="0"/>
      <dgm:spPr/>
    </dgm:pt>
    <dgm:pt modelId="{3971EDB7-0567-4739-AE47-541BE14779CD}" type="pres">
      <dgm:prSet presAssocID="{D276E3E7-13D8-4E52-92DA-015714D12F2A}" presName="textRect" presStyleLbl="revTx" presStyleIdx="1" presStyleCnt="3">
        <dgm:presLayoutVars>
          <dgm:chMax val="1"/>
          <dgm:chPref val="1"/>
        </dgm:presLayoutVars>
      </dgm:prSet>
      <dgm:spPr/>
    </dgm:pt>
    <dgm:pt modelId="{194110BA-29CE-44F1-83C6-684B135E4D23}" type="pres">
      <dgm:prSet presAssocID="{377C357B-F5DB-4AB0-9385-8EA9A1FEADCA}" presName="sibTrans" presStyleCnt="0"/>
      <dgm:spPr/>
    </dgm:pt>
    <dgm:pt modelId="{C676FA56-6D8D-44E9-A5EC-357A8E893747}" type="pres">
      <dgm:prSet presAssocID="{40112628-0963-457C-8DE0-3BF315311FBD}" presName="compNode" presStyleCnt="0"/>
      <dgm:spPr/>
    </dgm:pt>
    <dgm:pt modelId="{2E8F9B08-CA31-4BEE-A9C1-6E313C40F097}" type="pres">
      <dgm:prSet presAssocID="{40112628-0963-457C-8DE0-3BF315311FBD}" presName="iconBgRect" presStyleLbl="bgShp" presStyleIdx="2" presStyleCnt="3"/>
      <dgm:spPr/>
    </dgm:pt>
    <dgm:pt modelId="{378A5C3E-1867-4AC9-9859-94FB87061D20}" type="pres">
      <dgm:prSet presAssocID="{40112628-0963-457C-8DE0-3BF315311FB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ernik"/>
        </a:ext>
      </dgm:extLst>
    </dgm:pt>
    <dgm:pt modelId="{B2707474-C5AA-46C9-8951-3214E37832D4}" type="pres">
      <dgm:prSet presAssocID="{40112628-0963-457C-8DE0-3BF315311FBD}" presName="spaceRect" presStyleCnt="0"/>
      <dgm:spPr/>
    </dgm:pt>
    <dgm:pt modelId="{D2F1121B-1D75-4CAF-88CD-056A310E6628}" type="pres">
      <dgm:prSet presAssocID="{40112628-0963-457C-8DE0-3BF315311FB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E11D500-6B27-470E-98F4-C62A75D349D2}" type="presOf" srcId="{D276E3E7-13D8-4E52-92DA-015714D12F2A}" destId="{3971EDB7-0567-4739-AE47-541BE14779CD}" srcOrd="0" destOrd="0" presId="urn:microsoft.com/office/officeart/2018/5/layout/IconCircleLabelList"/>
    <dgm:cxn modelId="{ABE9F632-3BC9-42A4-BA23-F05F5B9BF324}" srcId="{7458A374-76A0-4C98-9524-F515001CA152}" destId="{40112628-0963-457C-8DE0-3BF315311FBD}" srcOrd="2" destOrd="0" parTransId="{4488FDAB-C687-4C73-8D1A-5EC79DB13FAD}" sibTransId="{77CA7993-DB98-4685-B25A-CCD584C3DB6A}"/>
    <dgm:cxn modelId="{650AD95E-DB4C-4320-9F59-C2E1AB584070}" srcId="{7458A374-76A0-4C98-9524-F515001CA152}" destId="{D276E3E7-13D8-4E52-92DA-015714D12F2A}" srcOrd="1" destOrd="0" parTransId="{9B9E5190-9824-41F8-B2E3-69B229CE14CE}" sibTransId="{377C357B-F5DB-4AB0-9385-8EA9A1FEADCA}"/>
    <dgm:cxn modelId="{82CF3354-D43C-46DF-82AC-EDA7CC165E70}" type="presOf" srcId="{11493973-779B-4799-B56D-C800E29C6F6F}" destId="{6854AD7C-2B93-4FC5-85CD-E4D20A62F223}" srcOrd="0" destOrd="0" presId="urn:microsoft.com/office/officeart/2018/5/layout/IconCircleLabelList"/>
    <dgm:cxn modelId="{76D688A8-3C2A-4671-833E-9C22C4DA2665}" type="presOf" srcId="{40112628-0963-457C-8DE0-3BF315311FBD}" destId="{D2F1121B-1D75-4CAF-88CD-056A310E6628}" srcOrd="0" destOrd="0" presId="urn:microsoft.com/office/officeart/2018/5/layout/IconCircleLabelList"/>
    <dgm:cxn modelId="{52C2B1E3-DDDA-4F19-8E0E-D85A2CCC8677}" type="presOf" srcId="{7458A374-76A0-4C98-9524-F515001CA152}" destId="{D44CEC94-F8A4-4D57-B8EB-B18C659C9DF1}" srcOrd="0" destOrd="0" presId="urn:microsoft.com/office/officeart/2018/5/layout/IconCircleLabelList"/>
    <dgm:cxn modelId="{0046E1E5-6143-4B6F-AF76-87B195CE1F34}" srcId="{7458A374-76A0-4C98-9524-F515001CA152}" destId="{11493973-779B-4799-B56D-C800E29C6F6F}" srcOrd="0" destOrd="0" parTransId="{E7CE4AA3-8BA3-4F1E-B7B6-0C4D1D7F3B9A}" sibTransId="{804D0D82-05C3-4461-8598-0EEC000636C0}"/>
    <dgm:cxn modelId="{A9821F12-3605-45BA-9D93-6E05DE9FD167}" type="presParOf" srcId="{D44CEC94-F8A4-4D57-B8EB-B18C659C9DF1}" destId="{4FF10381-0742-4D06-8731-7FA3E01A20C9}" srcOrd="0" destOrd="0" presId="urn:microsoft.com/office/officeart/2018/5/layout/IconCircleLabelList"/>
    <dgm:cxn modelId="{B6EF9D8A-2E4A-4CA6-AFF1-B64B37E1FA19}" type="presParOf" srcId="{4FF10381-0742-4D06-8731-7FA3E01A20C9}" destId="{8132136B-3F66-4153-B47D-35B58C396F75}" srcOrd="0" destOrd="0" presId="urn:microsoft.com/office/officeart/2018/5/layout/IconCircleLabelList"/>
    <dgm:cxn modelId="{4A65AC46-9E60-4703-95E2-35C5521FB7D7}" type="presParOf" srcId="{4FF10381-0742-4D06-8731-7FA3E01A20C9}" destId="{763D420B-F329-429C-933A-534043B4852B}" srcOrd="1" destOrd="0" presId="urn:microsoft.com/office/officeart/2018/5/layout/IconCircleLabelList"/>
    <dgm:cxn modelId="{928D9B4F-0BE1-4D9E-BD98-ED971469BCEE}" type="presParOf" srcId="{4FF10381-0742-4D06-8731-7FA3E01A20C9}" destId="{DFD778D1-2418-4597-9F1D-F9D9E54C5322}" srcOrd="2" destOrd="0" presId="urn:microsoft.com/office/officeart/2018/5/layout/IconCircleLabelList"/>
    <dgm:cxn modelId="{88FF59AD-9869-4184-BB98-65421C720322}" type="presParOf" srcId="{4FF10381-0742-4D06-8731-7FA3E01A20C9}" destId="{6854AD7C-2B93-4FC5-85CD-E4D20A62F223}" srcOrd="3" destOrd="0" presId="urn:microsoft.com/office/officeart/2018/5/layout/IconCircleLabelList"/>
    <dgm:cxn modelId="{2C8DBC1C-5DBE-4DC5-822F-32545FAF92BD}" type="presParOf" srcId="{D44CEC94-F8A4-4D57-B8EB-B18C659C9DF1}" destId="{3A8478ED-E403-445F-858E-EA788C0C80FE}" srcOrd="1" destOrd="0" presId="urn:microsoft.com/office/officeart/2018/5/layout/IconCircleLabelList"/>
    <dgm:cxn modelId="{F92823C2-806D-4A17-8C6D-98BA7B707E9B}" type="presParOf" srcId="{D44CEC94-F8A4-4D57-B8EB-B18C659C9DF1}" destId="{78467778-44FA-4C72-BA3A-6E80C1402193}" srcOrd="2" destOrd="0" presId="urn:microsoft.com/office/officeart/2018/5/layout/IconCircleLabelList"/>
    <dgm:cxn modelId="{178567B9-1EBB-4EFC-9D10-08FB3F586C5F}" type="presParOf" srcId="{78467778-44FA-4C72-BA3A-6E80C1402193}" destId="{300586B1-AB92-4F89-9849-7D24F3C6BFB2}" srcOrd="0" destOrd="0" presId="urn:microsoft.com/office/officeart/2018/5/layout/IconCircleLabelList"/>
    <dgm:cxn modelId="{73888F40-7539-49CC-8EB5-DD0BEC9349F7}" type="presParOf" srcId="{78467778-44FA-4C72-BA3A-6E80C1402193}" destId="{B4057927-7DEB-44D3-B7A9-5A5149D4D9CC}" srcOrd="1" destOrd="0" presId="urn:microsoft.com/office/officeart/2018/5/layout/IconCircleLabelList"/>
    <dgm:cxn modelId="{00EED5D7-6C4F-4BFD-879A-A81142F2555E}" type="presParOf" srcId="{78467778-44FA-4C72-BA3A-6E80C1402193}" destId="{EA19090D-4C2D-4D1A-BCFA-588C4274D0C6}" srcOrd="2" destOrd="0" presId="urn:microsoft.com/office/officeart/2018/5/layout/IconCircleLabelList"/>
    <dgm:cxn modelId="{43256F7B-FA00-45FD-8C48-8B2E2228FA12}" type="presParOf" srcId="{78467778-44FA-4C72-BA3A-6E80C1402193}" destId="{3971EDB7-0567-4739-AE47-541BE14779CD}" srcOrd="3" destOrd="0" presId="urn:microsoft.com/office/officeart/2018/5/layout/IconCircleLabelList"/>
    <dgm:cxn modelId="{8535B27B-DB3F-40AB-AA6D-EAAF6433160D}" type="presParOf" srcId="{D44CEC94-F8A4-4D57-B8EB-B18C659C9DF1}" destId="{194110BA-29CE-44F1-83C6-684B135E4D23}" srcOrd="3" destOrd="0" presId="urn:microsoft.com/office/officeart/2018/5/layout/IconCircleLabelList"/>
    <dgm:cxn modelId="{8FFF9E33-CAAC-4302-B710-B11F63D017C9}" type="presParOf" srcId="{D44CEC94-F8A4-4D57-B8EB-B18C659C9DF1}" destId="{C676FA56-6D8D-44E9-A5EC-357A8E893747}" srcOrd="4" destOrd="0" presId="urn:microsoft.com/office/officeart/2018/5/layout/IconCircleLabelList"/>
    <dgm:cxn modelId="{AC6CBE47-99CF-4AC8-AE83-889F25703719}" type="presParOf" srcId="{C676FA56-6D8D-44E9-A5EC-357A8E893747}" destId="{2E8F9B08-CA31-4BEE-A9C1-6E313C40F097}" srcOrd="0" destOrd="0" presId="urn:microsoft.com/office/officeart/2018/5/layout/IconCircleLabelList"/>
    <dgm:cxn modelId="{C6CECAF9-781C-4133-BED9-B455DA324F31}" type="presParOf" srcId="{C676FA56-6D8D-44E9-A5EC-357A8E893747}" destId="{378A5C3E-1867-4AC9-9859-94FB87061D20}" srcOrd="1" destOrd="0" presId="urn:microsoft.com/office/officeart/2018/5/layout/IconCircleLabelList"/>
    <dgm:cxn modelId="{3F091E9A-2F72-4D10-A81D-93552B6C8C91}" type="presParOf" srcId="{C676FA56-6D8D-44E9-A5EC-357A8E893747}" destId="{B2707474-C5AA-46C9-8951-3214E37832D4}" srcOrd="2" destOrd="0" presId="urn:microsoft.com/office/officeart/2018/5/layout/IconCircleLabelList"/>
    <dgm:cxn modelId="{429E43FD-DECC-4FC2-960B-92E989154ECA}" type="presParOf" srcId="{C676FA56-6D8D-44E9-A5EC-357A8E893747}" destId="{D2F1121B-1D75-4CAF-88CD-056A310E662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FCA45B-D955-4DCA-B796-2351946639B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B582243-A787-4083-8294-4A57F1EA0BF8}">
      <dgm:prSet custT="1"/>
      <dgm:spPr/>
      <dgm:t>
        <a:bodyPr/>
        <a:lstStyle/>
        <a:p>
          <a:r>
            <a:rPr lang="pl-PL" sz="2000"/>
            <a:t>Innowacyjny projekt MEiN realizowany przez OPI;</a:t>
          </a:r>
          <a:endParaRPr lang="en-US" sz="2000"/>
        </a:p>
      </dgm:t>
    </dgm:pt>
    <dgm:pt modelId="{A8845604-3C5C-4B9A-8EE5-8C1662A6AF17}" type="parTrans" cxnId="{3030C722-DF36-4FFD-BF6C-0433B292FCF9}">
      <dgm:prSet/>
      <dgm:spPr/>
      <dgm:t>
        <a:bodyPr/>
        <a:lstStyle/>
        <a:p>
          <a:endParaRPr lang="en-US" sz="2400"/>
        </a:p>
      </dgm:t>
    </dgm:pt>
    <dgm:pt modelId="{9303E818-CE77-4499-BBF9-E5FA44395B70}" type="sibTrans" cxnId="{3030C722-DF36-4FFD-BF6C-0433B292FCF9}">
      <dgm:prSet/>
      <dgm:spPr/>
      <dgm:t>
        <a:bodyPr/>
        <a:lstStyle/>
        <a:p>
          <a:endParaRPr lang="en-US" sz="2400"/>
        </a:p>
      </dgm:t>
    </dgm:pt>
    <dgm:pt modelId="{74BFD8B1-2166-4E5F-B6AA-25D337ABD695}">
      <dgm:prSet custT="1"/>
      <dgm:spPr/>
      <dgm:t>
        <a:bodyPr/>
        <a:lstStyle/>
        <a:p>
          <a:r>
            <a:rPr lang="pl-PL" sz="2000"/>
            <a:t>Bazowanie na rejestrach państwowych </a:t>
          </a:r>
          <a:r>
            <a:rPr lang="pl-PL" sz="2000">
              <a:sym typeface="Wingdings" panose="05000000000000000000" pitchFamily="2" charset="2"/>
            </a:rPr>
            <a:t></a:t>
          </a:r>
          <a:r>
            <a:rPr lang="pl-PL" sz="2000"/>
            <a:t> ZUS i POL-on;</a:t>
          </a:r>
          <a:endParaRPr lang="en-US" sz="2000"/>
        </a:p>
      </dgm:t>
    </dgm:pt>
    <dgm:pt modelId="{C7BD6A74-C813-43E7-A866-F2323AC7329E}" type="parTrans" cxnId="{51A7D672-BAA0-4F8C-B812-028812522298}">
      <dgm:prSet/>
      <dgm:spPr/>
      <dgm:t>
        <a:bodyPr/>
        <a:lstStyle/>
        <a:p>
          <a:endParaRPr lang="en-US" sz="2400"/>
        </a:p>
      </dgm:t>
    </dgm:pt>
    <dgm:pt modelId="{E2922EEF-54FA-4AB7-9287-B3FF7DBE06C7}" type="sibTrans" cxnId="{51A7D672-BAA0-4F8C-B812-028812522298}">
      <dgm:prSet/>
      <dgm:spPr/>
      <dgm:t>
        <a:bodyPr/>
        <a:lstStyle/>
        <a:p>
          <a:endParaRPr lang="en-US" sz="2400"/>
        </a:p>
      </dgm:t>
    </dgm:pt>
    <dgm:pt modelId="{D508488B-3822-4847-A801-FD30B1B50048}">
      <dgm:prSet custT="1"/>
      <dgm:spPr/>
      <dgm:t>
        <a:bodyPr/>
        <a:lstStyle/>
        <a:p>
          <a:r>
            <a:rPr lang="pl-PL" sz="2000"/>
            <a:t>Badaniem objęci absolwenci po 2 latach od ukończenia studiów;</a:t>
          </a:r>
          <a:endParaRPr lang="en-US" sz="2000"/>
        </a:p>
      </dgm:t>
    </dgm:pt>
    <dgm:pt modelId="{E750156D-D4B8-4C5D-8443-8D515E55892B}" type="parTrans" cxnId="{87E15E81-DA8E-47A3-AA70-996CE70C6E7F}">
      <dgm:prSet/>
      <dgm:spPr/>
      <dgm:t>
        <a:bodyPr/>
        <a:lstStyle/>
        <a:p>
          <a:endParaRPr lang="en-US" sz="2400"/>
        </a:p>
      </dgm:t>
    </dgm:pt>
    <dgm:pt modelId="{C58DA53E-3267-4A8F-B09E-2DA107E07F98}" type="sibTrans" cxnId="{87E15E81-DA8E-47A3-AA70-996CE70C6E7F}">
      <dgm:prSet/>
      <dgm:spPr/>
      <dgm:t>
        <a:bodyPr/>
        <a:lstStyle/>
        <a:p>
          <a:endParaRPr lang="en-US" sz="2400"/>
        </a:p>
      </dgm:t>
    </dgm:pt>
    <dgm:pt modelId="{10087FD7-E3F1-4386-B9D3-4AD3FBE09966}">
      <dgm:prSet custT="1"/>
      <dgm:spPr/>
      <dgm:t>
        <a:bodyPr/>
        <a:lstStyle/>
        <a:p>
          <a:r>
            <a:rPr lang="pl-PL" sz="2000"/>
            <a:t>Tematy: poszukiwanie pracy i bezrobocie, wynagrodzenia, praca a dalsze studia, geograficzne zróżnicowanie losów absolwentów;</a:t>
          </a:r>
          <a:endParaRPr lang="en-US" sz="2000"/>
        </a:p>
      </dgm:t>
    </dgm:pt>
    <dgm:pt modelId="{5E24E457-05EA-4FEB-B52F-653BB3E5819E}" type="parTrans" cxnId="{C5B00AD6-8A59-4E33-9373-BEA76515981A}">
      <dgm:prSet/>
      <dgm:spPr/>
      <dgm:t>
        <a:bodyPr/>
        <a:lstStyle/>
        <a:p>
          <a:endParaRPr lang="en-US" sz="2400"/>
        </a:p>
      </dgm:t>
    </dgm:pt>
    <dgm:pt modelId="{E58EC6D4-549E-413A-9B03-462D4311E4F7}" type="sibTrans" cxnId="{C5B00AD6-8A59-4E33-9373-BEA76515981A}">
      <dgm:prSet/>
      <dgm:spPr/>
      <dgm:t>
        <a:bodyPr/>
        <a:lstStyle/>
        <a:p>
          <a:endParaRPr lang="en-US" sz="2400"/>
        </a:p>
      </dgm:t>
    </dgm:pt>
    <dgm:pt modelId="{4C6089AB-DE64-4C4F-94FC-71C969E01DFD}">
      <dgm:prSet custT="1"/>
      <dgm:spPr/>
      <dgm:t>
        <a:bodyPr/>
        <a:lstStyle/>
        <a:p>
          <a:r>
            <a:rPr lang="pl-PL" sz="2000"/>
            <a:t>Możliwe generowanie raportów tematycznych;</a:t>
          </a:r>
          <a:endParaRPr lang="en-US" sz="2000"/>
        </a:p>
      </dgm:t>
    </dgm:pt>
    <dgm:pt modelId="{664E9AD5-39F1-40D5-8326-3E4B56FE7B8A}" type="parTrans" cxnId="{BD901402-3BD9-43E3-9B58-4F528CC1D57D}">
      <dgm:prSet/>
      <dgm:spPr/>
      <dgm:t>
        <a:bodyPr/>
        <a:lstStyle/>
        <a:p>
          <a:endParaRPr lang="en-US" sz="2400"/>
        </a:p>
      </dgm:t>
    </dgm:pt>
    <dgm:pt modelId="{AA200A80-C400-49B1-AEC3-97C41972BE2D}" type="sibTrans" cxnId="{BD901402-3BD9-43E3-9B58-4F528CC1D57D}">
      <dgm:prSet/>
      <dgm:spPr/>
      <dgm:t>
        <a:bodyPr/>
        <a:lstStyle/>
        <a:p>
          <a:endParaRPr lang="en-US" sz="2400"/>
        </a:p>
      </dgm:t>
    </dgm:pt>
    <dgm:pt modelId="{79CE2B07-747E-4359-8A3B-A0E6DF763FD0}">
      <dgm:prSet custT="1"/>
      <dgm:spPr/>
      <dgm:t>
        <a:bodyPr/>
        <a:lstStyle/>
        <a:p>
          <a:r>
            <a:rPr lang="pl-PL" sz="2000"/>
            <a:t>Przyjazny intefejs;</a:t>
          </a:r>
          <a:endParaRPr lang="en-US" sz="2000"/>
        </a:p>
      </dgm:t>
    </dgm:pt>
    <dgm:pt modelId="{AC1F3A3F-07BC-4D0C-9C74-03EEDCB74BF3}" type="parTrans" cxnId="{889084CC-602A-4331-B450-E66972321411}">
      <dgm:prSet/>
      <dgm:spPr/>
      <dgm:t>
        <a:bodyPr/>
        <a:lstStyle/>
        <a:p>
          <a:endParaRPr lang="en-US" sz="2400"/>
        </a:p>
      </dgm:t>
    </dgm:pt>
    <dgm:pt modelId="{0D312E26-9F68-42C0-89DF-24EBC2B82C68}" type="sibTrans" cxnId="{889084CC-602A-4331-B450-E66972321411}">
      <dgm:prSet/>
      <dgm:spPr/>
      <dgm:t>
        <a:bodyPr/>
        <a:lstStyle/>
        <a:p>
          <a:endParaRPr lang="en-US" sz="2400"/>
        </a:p>
      </dgm:t>
    </dgm:pt>
    <dgm:pt modelId="{482744FC-7BFA-4F8B-9F06-C36E82BE4DB1}" type="pres">
      <dgm:prSet presAssocID="{68FCA45B-D955-4DCA-B796-2351946639B2}" presName="linear" presStyleCnt="0">
        <dgm:presLayoutVars>
          <dgm:animLvl val="lvl"/>
          <dgm:resizeHandles val="exact"/>
        </dgm:presLayoutVars>
      </dgm:prSet>
      <dgm:spPr/>
    </dgm:pt>
    <dgm:pt modelId="{28B0606D-2D51-4CC9-B240-7B992BB3E55C}" type="pres">
      <dgm:prSet presAssocID="{7B582243-A787-4083-8294-4A57F1EA0BF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ACA9BE9-C75B-41A8-863E-DEC391085C22}" type="pres">
      <dgm:prSet presAssocID="{9303E818-CE77-4499-BBF9-E5FA44395B70}" presName="spacer" presStyleCnt="0"/>
      <dgm:spPr/>
    </dgm:pt>
    <dgm:pt modelId="{EBE7A737-503D-4895-9C4E-FAEE4A692121}" type="pres">
      <dgm:prSet presAssocID="{74BFD8B1-2166-4E5F-B6AA-25D337ABD69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20C7C31-A8A2-44C8-B3EC-CB6113559206}" type="pres">
      <dgm:prSet presAssocID="{E2922EEF-54FA-4AB7-9287-B3FF7DBE06C7}" presName="spacer" presStyleCnt="0"/>
      <dgm:spPr/>
    </dgm:pt>
    <dgm:pt modelId="{6CD16135-3113-4539-83B9-EE48724CB2B7}" type="pres">
      <dgm:prSet presAssocID="{D508488B-3822-4847-A801-FD30B1B5004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ED0DE50-0FE8-4531-BE50-ABE34AD461CB}" type="pres">
      <dgm:prSet presAssocID="{C58DA53E-3267-4A8F-B09E-2DA107E07F98}" presName="spacer" presStyleCnt="0"/>
      <dgm:spPr/>
    </dgm:pt>
    <dgm:pt modelId="{9FCA9234-7376-47ED-A1CA-FF553F3B6849}" type="pres">
      <dgm:prSet presAssocID="{10087FD7-E3F1-4386-B9D3-4AD3FBE0996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9D0C3E97-EAF5-46BD-8B5F-8A4412346D28}" type="pres">
      <dgm:prSet presAssocID="{E58EC6D4-549E-413A-9B03-462D4311E4F7}" presName="spacer" presStyleCnt="0"/>
      <dgm:spPr/>
    </dgm:pt>
    <dgm:pt modelId="{A66383A7-E13A-4165-AE81-50108D131C89}" type="pres">
      <dgm:prSet presAssocID="{4C6089AB-DE64-4C4F-94FC-71C969E01DF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4F5A48FD-E40B-45D3-9AD5-B6728804F4EE}" type="pres">
      <dgm:prSet presAssocID="{AA200A80-C400-49B1-AEC3-97C41972BE2D}" presName="spacer" presStyleCnt="0"/>
      <dgm:spPr/>
    </dgm:pt>
    <dgm:pt modelId="{FEC9CBD1-A747-4B1A-96F5-C3F227F036E0}" type="pres">
      <dgm:prSet presAssocID="{79CE2B07-747E-4359-8A3B-A0E6DF763FD0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BD901402-3BD9-43E3-9B58-4F528CC1D57D}" srcId="{68FCA45B-D955-4DCA-B796-2351946639B2}" destId="{4C6089AB-DE64-4C4F-94FC-71C969E01DFD}" srcOrd="4" destOrd="0" parTransId="{664E9AD5-39F1-40D5-8326-3E4B56FE7B8A}" sibTransId="{AA200A80-C400-49B1-AEC3-97C41972BE2D}"/>
    <dgm:cxn modelId="{3030C722-DF36-4FFD-BF6C-0433B292FCF9}" srcId="{68FCA45B-D955-4DCA-B796-2351946639B2}" destId="{7B582243-A787-4083-8294-4A57F1EA0BF8}" srcOrd="0" destOrd="0" parTransId="{A8845604-3C5C-4B9A-8EE5-8C1662A6AF17}" sibTransId="{9303E818-CE77-4499-BBF9-E5FA44395B70}"/>
    <dgm:cxn modelId="{680CCD47-5AD1-4306-82FE-2442A54D43DE}" type="presOf" srcId="{D508488B-3822-4847-A801-FD30B1B50048}" destId="{6CD16135-3113-4539-83B9-EE48724CB2B7}" srcOrd="0" destOrd="0" presId="urn:microsoft.com/office/officeart/2005/8/layout/vList2"/>
    <dgm:cxn modelId="{51A7D672-BAA0-4F8C-B812-028812522298}" srcId="{68FCA45B-D955-4DCA-B796-2351946639B2}" destId="{74BFD8B1-2166-4E5F-B6AA-25D337ABD695}" srcOrd="1" destOrd="0" parTransId="{C7BD6A74-C813-43E7-A866-F2323AC7329E}" sibTransId="{E2922EEF-54FA-4AB7-9287-B3FF7DBE06C7}"/>
    <dgm:cxn modelId="{87E15E81-DA8E-47A3-AA70-996CE70C6E7F}" srcId="{68FCA45B-D955-4DCA-B796-2351946639B2}" destId="{D508488B-3822-4847-A801-FD30B1B50048}" srcOrd="2" destOrd="0" parTransId="{E750156D-D4B8-4C5D-8443-8D515E55892B}" sibTransId="{C58DA53E-3267-4A8F-B09E-2DA107E07F98}"/>
    <dgm:cxn modelId="{1F06AAA2-0B7E-4084-BC43-8C1A5703BA87}" type="presOf" srcId="{79CE2B07-747E-4359-8A3B-A0E6DF763FD0}" destId="{FEC9CBD1-A747-4B1A-96F5-C3F227F036E0}" srcOrd="0" destOrd="0" presId="urn:microsoft.com/office/officeart/2005/8/layout/vList2"/>
    <dgm:cxn modelId="{7C095CC0-F6B3-4E08-800F-B64D5D06D6E1}" type="presOf" srcId="{74BFD8B1-2166-4E5F-B6AA-25D337ABD695}" destId="{EBE7A737-503D-4895-9C4E-FAEE4A692121}" srcOrd="0" destOrd="0" presId="urn:microsoft.com/office/officeart/2005/8/layout/vList2"/>
    <dgm:cxn modelId="{889084CC-602A-4331-B450-E66972321411}" srcId="{68FCA45B-D955-4DCA-B796-2351946639B2}" destId="{79CE2B07-747E-4359-8A3B-A0E6DF763FD0}" srcOrd="5" destOrd="0" parTransId="{AC1F3A3F-07BC-4D0C-9C74-03EEDCB74BF3}" sibTransId="{0D312E26-9F68-42C0-89DF-24EBC2B82C68}"/>
    <dgm:cxn modelId="{C5B00AD6-8A59-4E33-9373-BEA76515981A}" srcId="{68FCA45B-D955-4DCA-B796-2351946639B2}" destId="{10087FD7-E3F1-4386-B9D3-4AD3FBE09966}" srcOrd="3" destOrd="0" parTransId="{5E24E457-05EA-4FEB-B52F-653BB3E5819E}" sibTransId="{E58EC6D4-549E-413A-9B03-462D4311E4F7}"/>
    <dgm:cxn modelId="{10F4CEE7-30A8-4CD8-8D74-6C8153C6FD35}" type="presOf" srcId="{68FCA45B-D955-4DCA-B796-2351946639B2}" destId="{482744FC-7BFA-4F8B-9F06-C36E82BE4DB1}" srcOrd="0" destOrd="0" presId="urn:microsoft.com/office/officeart/2005/8/layout/vList2"/>
    <dgm:cxn modelId="{F5522BEC-1F35-4E8E-8FC3-A34729BC4978}" type="presOf" srcId="{10087FD7-E3F1-4386-B9D3-4AD3FBE09966}" destId="{9FCA9234-7376-47ED-A1CA-FF553F3B6849}" srcOrd="0" destOrd="0" presId="urn:microsoft.com/office/officeart/2005/8/layout/vList2"/>
    <dgm:cxn modelId="{184C43ED-BB9A-4721-9BAC-19BD77CE1FC5}" type="presOf" srcId="{4C6089AB-DE64-4C4F-94FC-71C969E01DFD}" destId="{A66383A7-E13A-4165-AE81-50108D131C89}" srcOrd="0" destOrd="0" presId="urn:microsoft.com/office/officeart/2005/8/layout/vList2"/>
    <dgm:cxn modelId="{D59FD9F0-976A-4178-8145-42DC59B23987}" type="presOf" srcId="{7B582243-A787-4083-8294-4A57F1EA0BF8}" destId="{28B0606D-2D51-4CC9-B240-7B992BB3E55C}" srcOrd="0" destOrd="0" presId="urn:microsoft.com/office/officeart/2005/8/layout/vList2"/>
    <dgm:cxn modelId="{BE56F17E-5236-4B2D-83BE-CAC3D4F077D5}" type="presParOf" srcId="{482744FC-7BFA-4F8B-9F06-C36E82BE4DB1}" destId="{28B0606D-2D51-4CC9-B240-7B992BB3E55C}" srcOrd="0" destOrd="0" presId="urn:microsoft.com/office/officeart/2005/8/layout/vList2"/>
    <dgm:cxn modelId="{68910FDD-A13D-449A-9205-D095804DC040}" type="presParOf" srcId="{482744FC-7BFA-4F8B-9F06-C36E82BE4DB1}" destId="{1ACA9BE9-C75B-41A8-863E-DEC391085C22}" srcOrd="1" destOrd="0" presId="urn:microsoft.com/office/officeart/2005/8/layout/vList2"/>
    <dgm:cxn modelId="{1606012A-BF6B-4E60-90C5-DE8D0B948BEF}" type="presParOf" srcId="{482744FC-7BFA-4F8B-9F06-C36E82BE4DB1}" destId="{EBE7A737-503D-4895-9C4E-FAEE4A692121}" srcOrd="2" destOrd="0" presId="urn:microsoft.com/office/officeart/2005/8/layout/vList2"/>
    <dgm:cxn modelId="{2DD16B66-3EDF-4DDC-B883-DC726F0ECB67}" type="presParOf" srcId="{482744FC-7BFA-4F8B-9F06-C36E82BE4DB1}" destId="{620C7C31-A8A2-44C8-B3EC-CB6113559206}" srcOrd="3" destOrd="0" presId="urn:microsoft.com/office/officeart/2005/8/layout/vList2"/>
    <dgm:cxn modelId="{C6CF6B06-C5D1-4947-AACA-D95BBFF6E64E}" type="presParOf" srcId="{482744FC-7BFA-4F8B-9F06-C36E82BE4DB1}" destId="{6CD16135-3113-4539-83B9-EE48724CB2B7}" srcOrd="4" destOrd="0" presId="urn:microsoft.com/office/officeart/2005/8/layout/vList2"/>
    <dgm:cxn modelId="{2C1B49F0-F9DC-42F2-BE55-EC287188C7C9}" type="presParOf" srcId="{482744FC-7BFA-4F8B-9F06-C36E82BE4DB1}" destId="{CED0DE50-0FE8-4531-BE50-ABE34AD461CB}" srcOrd="5" destOrd="0" presId="urn:microsoft.com/office/officeart/2005/8/layout/vList2"/>
    <dgm:cxn modelId="{A8F5ECA8-4218-4E1E-B05E-AAA8DF6FFE5B}" type="presParOf" srcId="{482744FC-7BFA-4F8B-9F06-C36E82BE4DB1}" destId="{9FCA9234-7376-47ED-A1CA-FF553F3B6849}" srcOrd="6" destOrd="0" presId="urn:microsoft.com/office/officeart/2005/8/layout/vList2"/>
    <dgm:cxn modelId="{6D7A5E71-A5B2-4241-9802-833A47E3A948}" type="presParOf" srcId="{482744FC-7BFA-4F8B-9F06-C36E82BE4DB1}" destId="{9D0C3E97-EAF5-46BD-8B5F-8A4412346D28}" srcOrd="7" destOrd="0" presId="urn:microsoft.com/office/officeart/2005/8/layout/vList2"/>
    <dgm:cxn modelId="{2F41589D-6A38-47B0-80B2-EF65CBC8592D}" type="presParOf" srcId="{482744FC-7BFA-4F8B-9F06-C36E82BE4DB1}" destId="{A66383A7-E13A-4165-AE81-50108D131C89}" srcOrd="8" destOrd="0" presId="urn:microsoft.com/office/officeart/2005/8/layout/vList2"/>
    <dgm:cxn modelId="{BA015C70-4DBD-4D11-BE65-B2816BB316CD}" type="presParOf" srcId="{482744FC-7BFA-4F8B-9F06-C36E82BE4DB1}" destId="{4F5A48FD-E40B-45D3-9AD5-B6728804F4EE}" srcOrd="9" destOrd="0" presId="urn:microsoft.com/office/officeart/2005/8/layout/vList2"/>
    <dgm:cxn modelId="{63EBF1C1-4E8A-4C5C-9399-8B6772EA1C36}" type="presParOf" srcId="{482744FC-7BFA-4F8B-9F06-C36E82BE4DB1}" destId="{FEC9CBD1-A747-4B1A-96F5-C3F227F036E0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ED4AE5-525B-410D-83A7-53FD310E067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CB6A86A5-4FCB-4977-9AC7-EE160EBED05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pl-PL"/>
            <a:t>Obowiązek prawny/Inicjatywa własna;</a:t>
          </a:r>
          <a:endParaRPr lang="en-US"/>
        </a:p>
      </dgm:t>
    </dgm:pt>
    <dgm:pt modelId="{07F97431-675B-4A30-9A4E-C1F487212AEF}" type="parTrans" cxnId="{B6260984-65C7-47FA-BA29-D334AC9D3064}">
      <dgm:prSet/>
      <dgm:spPr/>
      <dgm:t>
        <a:bodyPr/>
        <a:lstStyle/>
        <a:p>
          <a:endParaRPr lang="en-US"/>
        </a:p>
      </dgm:t>
    </dgm:pt>
    <dgm:pt modelId="{9EF854A4-2107-45E9-B93C-8B17413AF957}" type="sibTrans" cxnId="{B6260984-65C7-47FA-BA29-D334AC9D3064}">
      <dgm:prSet/>
      <dgm:spPr/>
      <dgm:t>
        <a:bodyPr/>
        <a:lstStyle/>
        <a:p>
          <a:endParaRPr lang="en-US"/>
        </a:p>
      </dgm:t>
    </dgm:pt>
    <dgm:pt modelId="{FCC010FE-62EE-4D51-B603-EC87AB9D581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pl-PL"/>
            <a:t>Dobra praktyka w procesie akredytacji;</a:t>
          </a:r>
          <a:endParaRPr lang="en-US"/>
        </a:p>
      </dgm:t>
    </dgm:pt>
    <dgm:pt modelId="{4DB599FC-8F2F-48BC-A559-32BA5A1FFE2F}" type="parTrans" cxnId="{8C0F21CD-D9E7-4EE8-9978-3126E806E0CB}">
      <dgm:prSet/>
      <dgm:spPr/>
      <dgm:t>
        <a:bodyPr/>
        <a:lstStyle/>
        <a:p>
          <a:endParaRPr lang="en-US"/>
        </a:p>
      </dgm:t>
    </dgm:pt>
    <dgm:pt modelId="{9DD38C17-7E48-4218-9245-D4E053D13DBB}" type="sibTrans" cxnId="{8C0F21CD-D9E7-4EE8-9978-3126E806E0CB}">
      <dgm:prSet/>
      <dgm:spPr/>
      <dgm:t>
        <a:bodyPr/>
        <a:lstStyle/>
        <a:p>
          <a:endParaRPr lang="en-US"/>
        </a:p>
      </dgm:t>
    </dgm:pt>
    <dgm:pt modelId="{0F24EE4F-7D35-4F22-B376-05EADBB86D4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pl-PL"/>
            <a:t>Wpływ na proces kształcenia;</a:t>
          </a:r>
          <a:endParaRPr lang="en-US"/>
        </a:p>
      </dgm:t>
    </dgm:pt>
    <dgm:pt modelId="{86737B3F-91DB-405F-9127-6E836396B008}" type="parTrans" cxnId="{A144D99D-0839-4A62-BF8A-8A0723551E9D}">
      <dgm:prSet/>
      <dgm:spPr/>
      <dgm:t>
        <a:bodyPr/>
        <a:lstStyle/>
        <a:p>
          <a:endParaRPr lang="en-US"/>
        </a:p>
      </dgm:t>
    </dgm:pt>
    <dgm:pt modelId="{4B0E106B-7C0B-4725-853A-7F9C501C1300}" type="sibTrans" cxnId="{A144D99D-0839-4A62-BF8A-8A0723551E9D}">
      <dgm:prSet/>
      <dgm:spPr/>
      <dgm:t>
        <a:bodyPr/>
        <a:lstStyle/>
        <a:p>
          <a:endParaRPr lang="en-US"/>
        </a:p>
      </dgm:t>
    </dgm:pt>
    <dgm:pt modelId="{D4F676D4-32B2-45E1-9724-06FBC41E1E3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pl-PL"/>
            <a:t>Wizerunek uczelni/kierunku;</a:t>
          </a:r>
          <a:endParaRPr lang="en-US"/>
        </a:p>
      </dgm:t>
    </dgm:pt>
    <dgm:pt modelId="{6B477763-C3B5-41F3-B117-7AA78DBEE8E5}" type="parTrans" cxnId="{AE00B785-87CF-4EA1-9709-43385BA96585}">
      <dgm:prSet/>
      <dgm:spPr/>
      <dgm:t>
        <a:bodyPr/>
        <a:lstStyle/>
        <a:p>
          <a:endParaRPr lang="en-US"/>
        </a:p>
      </dgm:t>
    </dgm:pt>
    <dgm:pt modelId="{323FCFA7-96BE-41E9-9C1C-331BE5B46DDB}" type="sibTrans" cxnId="{AE00B785-87CF-4EA1-9709-43385BA96585}">
      <dgm:prSet/>
      <dgm:spPr/>
      <dgm:t>
        <a:bodyPr/>
        <a:lstStyle/>
        <a:p>
          <a:endParaRPr lang="en-US"/>
        </a:p>
      </dgm:t>
    </dgm:pt>
    <dgm:pt modelId="{06589D4E-CF05-4991-8E4C-D67CDD372BF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pl-PL"/>
            <a:t>Oddziaływanie na osi uczelnia-rynek pracy;</a:t>
          </a:r>
          <a:endParaRPr lang="en-US"/>
        </a:p>
      </dgm:t>
    </dgm:pt>
    <dgm:pt modelId="{4E446326-23DD-4FC7-8183-4E5EB4DEB793}" type="parTrans" cxnId="{0C438229-2A8C-4994-90D3-281FD99584BF}">
      <dgm:prSet/>
      <dgm:spPr/>
      <dgm:t>
        <a:bodyPr/>
        <a:lstStyle/>
        <a:p>
          <a:endParaRPr lang="en-US"/>
        </a:p>
      </dgm:t>
    </dgm:pt>
    <dgm:pt modelId="{E3F4209E-088E-4FB3-8CEC-2F394A61D7A2}" type="sibTrans" cxnId="{0C438229-2A8C-4994-90D3-281FD99584BF}">
      <dgm:prSet/>
      <dgm:spPr/>
      <dgm:t>
        <a:bodyPr/>
        <a:lstStyle/>
        <a:p>
          <a:endParaRPr lang="en-US"/>
        </a:p>
      </dgm:t>
    </dgm:pt>
    <dgm:pt modelId="{C0B6D6A1-21FC-4394-ACF4-5BCB2C313930}" type="pres">
      <dgm:prSet presAssocID="{EAED4AE5-525B-410D-83A7-53FD310E0673}" presName="root" presStyleCnt="0">
        <dgm:presLayoutVars>
          <dgm:dir/>
          <dgm:resizeHandles val="exact"/>
        </dgm:presLayoutVars>
      </dgm:prSet>
      <dgm:spPr/>
    </dgm:pt>
    <dgm:pt modelId="{9DE761D2-6E0B-4A78-8971-51F9C763258E}" type="pres">
      <dgm:prSet presAssocID="{CB6A86A5-4FCB-4977-9AC7-EE160EBED054}" presName="compNode" presStyleCnt="0"/>
      <dgm:spPr/>
    </dgm:pt>
    <dgm:pt modelId="{286993BD-0300-4E5B-B57D-8D8ABF43EEB7}" type="pres">
      <dgm:prSet presAssocID="{CB6A86A5-4FCB-4977-9AC7-EE160EBED054}" presName="iconBgRect" presStyleLbl="bgShp" presStyleIdx="0" presStyleCnt="5"/>
      <dgm:spPr/>
    </dgm:pt>
    <dgm:pt modelId="{0E202E9F-AF34-452E-88C7-DFBCD2692CD6}" type="pres">
      <dgm:prSet presAssocID="{CB6A86A5-4FCB-4977-9AC7-EE160EBED054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559623E4-D3D6-434E-B98B-6C22B5CC007F}" type="pres">
      <dgm:prSet presAssocID="{CB6A86A5-4FCB-4977-9AC7-EE160EBED054}" presName="spaceRect" presStyleCnt="0"/>
      <dgm:spPr/>
    </dgm:pt>
    <dgm:pt modelId="{9CDC4CD8-4677-4238-A69C-9A92A35272F1}" type="pres">
      <dgm:prSet presAssocID="{CB6A86A5-4FCB-4977-9AC7-EE160EBED054}" presName="textRect" presStyleLbl="revTx" presStyleIdx="0" presStyleCnt="5">
        <dgm:presLayoutVars>
          <dgm:chMax val="1"/>
          <dgm:chPref val="1"/>
        </dgm:presLayoutVars>
      </dgm:prSet>
      <dgm:spPr/>
    </dgm:pt>
    <dgm:pt modelId="{C54FA5B3-17A5-44CC-8284-79780CBC7C95}" type="pres">
      <dgm:prSet presAssocID="{9EF854A4-2107-45E9-B93C-8B17413AF957}" presName="sibTrans" presStyleCnt="0"/>
      <dgm:spPr/>
    </dgm:pt>
    <dgm:pt modelId="{9F02A9BF-67BA-43B4-BAA7-CF332A36C891}" type="pres">
      <dgm:prSet presAssocID="{FCC010FE-62EE-4D51-B603-EC87AB9D581E}" presName="compNode" presStyleCnt="0"/>
      <dgm:spPr/>
    </dgm:pt>
    <dgm:pt modelId="{84898240-9EA3-4284-9313-08485505F6E4}" type="pres">
      <dgm:prSet presAssocID="{FCC010FE-62EE-4D51-B603-EC87AB9D581E}" presName="iconBgRect" presStyleLbl="bgShp" presStyleIdx="1" presStyleCnt="5"/>
      <dgm:spPr/>
    </dgm:pt>
    <dgm:pt modelId="{B02C51A5-3817-4DA1-9E0D-3EBDC530B158}" type="pres">
      <dgm:prSet presAssocID="{FCC010FE-62EE-4D51-B603-EC87AB9D581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yplom"/>
        </a:ext>
      </dgm:extLst>
    </dgm:pt>
    <dgm:pt modelId="{57BFA384-C8E6-405B-BE89-988912C27CBC}" type="pres">
      <dgm:prSet presAssocID="{FCC010FE-62EE-4D51-B603-EC87AB9D581E}" presName="spaceRect" presStyleCnt="0"/>
      <dgm:spPr/>
    </dgm:pt>
    <dgm:pt modelId="{AB445763-C73B-44A6-ADBE-A68454E92DF9}" type="pres">
      <dgm:prSet presAssocID="{FCC010FE-62EE-4D51-B603-EC87AB9D581E}" presName="textRect" presStyleLbl="revTx" presStyleIdx="1" presStyleCnt="5">
        <dgm:presLayoutVars>
          <dgm:chMax val="1"/>
          <dgm:chPref val="1"/>
        </dgm:presLayoutVars>
      </dgm:prSet>
      <dgm:spPr/>
    </dgm:pt>
    <dgm:pt modelId="{B90C670E-DFD6-4C82-B659-33DE6FA37480}" type="pres">
      <dgm:prSet presAssocID="{9DD38C17-7E48-4218-9245-D4E053D13DBB}" presName="sibTrans" presStyleCnt="0"/>
      <dgm:spPr/>
    </dgm:pt>
    <dgm:pt modelId="{A50300F3-3B38-4B86-B778-69F268DD9D71}" type="pres">
      <dgm:prSet presAssocID="{0F24EE4F-7D35-4F22-B376-05EADBB86D49}" presName="compNode" presStyleCnt="0"/>
      <dgm:spPr/>
    </dgm:pt>
    <dgm:pt modelId="{09429C91-B2CA-41C4-864D-A503467CDB04}" type="pres">
      <dgm:prSet presAssocID="{0F24EE4F-7D35-4F22-B376-05EADBB86D49}" presName="iconBgRect" presStyleLbl="bgShp" presStyleIdx="2" presStyleCnt="5"/>
      <dgm:spPr/>
    </dgm:pt>
    <dgm:pt modelId="{11475E70-BE29-4F81-8B78-A408C2358459}" type="pres">
      <dgm:prSet presAssocID="{0F24EE4F-7D35-4F22-B376-05EADBB86D4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stancja drażniąca"/>
        </a:ext>
      </dgm:extLst>
    </dgm:pt>
    <dgm:pt modelId="{7C245B87-E416-41A7-9097-97BDA73F2A10}" type="pres">
      <dgm:prSet presAssocID="{0F24EE4F-7D35-4F22-B376-05EADBB86D49}" presName="spaceRect" presStyleCnt="0"/>
      <dgm:spPr/>
    </dgm:pt>
    <dgm:pt modelId="{5AB4B864-303B-4F0E-9D27-EA3550747C8B}" type="pres">
      <dgm:prSet presAssocID="{0F24EE4F-7D35-4F22-B376-05EADBB86D49}" presName="textRect" presStyleLbl="revTx" presStyleIdx="2" presStyleCnt="5">
        <dgm:presLayoutVars>
          <dgm:chMax val="1"/>
          <dgm:chPref val="1"/>
        </dgm:presLayoutVars>
      </dgm:prSet>
      <dgm:spPr/>
    </dgm:pt>
    <dgm:pt modelId="{577D534E-819F-415A-B1F8-E4625ADAD10E}" type="pres">
      <dgm:prSet presAssocID="{4B0E106B-7C0B-4725-853A-7F9C501C1300}" presName="sibTrans" presStyleCnt="0"/>
      <dgm:spPr/>
    </dgm:pt>
    <dgm:pt modelId="{C36D6602-E78D-45B1-B1C0-6B1B74CE2CBB}" type="pres">
      <dgm:prSet presAssocID="{D4F676D4-32B2-45E1-9724-06FBC41E1E33}" presName="compNode" presStyleCnt="0"/>
      <dgm:spPr/>
    </dgm:pt>
    <dgm:pt modelId="{732EBD95-BCF0-4DDC-BDA1-BC87D25874CC}" type="pres">
      <dgm:prSet presAssocID="{D4F676D4-32B2-45E1-9724-06FBC41E1E33}" presName="iconBgRect" presStyleLbl="bgShp" presStyleIdx="3" presStyleCnt="5"/>
      <dgm:spPr/>
    </dgm:pt>
    <dgm:pt modelId="{6A3D5054-753A-4CC4-A363-2E3BB66E2BAA}" type="pres">
      <dgm:prSet presAssocID="{D4F676D4-32B2-45E1-9724-06FBC41E1E33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ansfer"/>
        </a:ext>
      </dgm:extLst>
    </dgm:pt>
    <dgm:pt modelId="{5D662EC0-E542-45E3-A3FC-70CDA3C93836}" type="pres">
      <dgm:prSet presAssocID="{D4F676D4-32B2-45E1-9724-06FBC41E1E33}" presName="spaceRect" presStyleCnt="0"/>
      <dgm:spPr/>
    </dgm:pt>
    <dgm:pt modelId="{FC6DC75F-6537-4830-9E03-DA8C45963D12}" type="pres">
      <dgm:prSet presAssocID="{D4F676D4-32B2-45E1-9724-06FBC41E1E33}" presName="textRect" presStyleLbl="revTx" presStyleIdx="3" presStyleCnt="5">
        <dgm:presLayoutVars>
          <dgm:chMax val="1"/>
          <dgm:chPref val="1"/>
        </dgm:presLayoutVars>
      </dgm:prSet>
      <dgm:spPr/>
    </dgm:pt>
    <dgm:pt modelId="{CE20FAAD-B165-45C6-BE31-4334388F4D01}" type="pres">
      <dgm:prSet presAssocID="{323FCFA7-96BE-41E9-9C1C-331BE5B46DDB}" presName="sibTrans" presStyleCnt="0"/>
      <dgm:spPr/>
    </dgm:pt>
    <dgm:pt modelId="{BF533AA6-4CD1-48E3-B24E-2ABDEF3C59A1}" type="pres">
      <dgm:prSet presAssocID="{06589D4E-CF05-4991-8E4C-D67CDD372BF8}" presName="compNode" presStyleCnt="0"/>
      <dgm:spPr/>
    </dgm:pt>
    <dgm:pt modelId="{22FB29F8-8E97-4D16-8AA8-ACEA9BE15D46}" type="pres">
      <dgm:prSet presAssocID="{06589D4E-CF05-4991-8E4C-D67CDD372BF8}" presName="iconBgRect" presStyleLbl="bgShp" presStyleIdx="4" presStyleCnt="5"/>
      <dgm:spPr/>
    </dgm:pt>
    <dgm:pt modelId="{634D006A-D6E8-445C-B4C9-3878922B9902}" type="pres">
      <dgm:prSet presAssocID="{06589D4E-CF05-4991-8E4C-D67CDD372BF8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ągnik"/>
        </a:ext>
      </dgm:extLst>
    </dgm:pt>
    <dgm:pt modelId="{A8A48E65-E83A-41AD-A6DB-D865E686112D}" type="pres">
      <dgm:prSet presAssocID="{06589D4E-CF05-4991-8E4C-D67CDD372BF8}" presName="spaceRect" presStyleCnt="0"/>
      <dgm:spPr/>
    </dgm:pt>
    <dgm:pt modelId="{05C6FF31-2F46-41F1-8473-16BF31C11C0F}" type="pres">
      <dgm:prSet presAssocID="{06589D4E-CF05-4991-8E4C-D67CDD372BF8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AACC5D27-2A04-4D68-B494-15275A4CAA7F}" type="presOf" srcId="{FCC010FE-62EE-4D51-B603-EC87AB9D581E}" destId="{AB445763-C73B-44A6-ADBE-A68454E92DF9}" srcOrd="0" destOrd="0" presId="urn:microsoft.com/office/officeart/2018/5/layout/IconCircleLabelList"/>
    <dgm:cxn modelId="{0C438229-2A8C-4994-90D3-281FD99584BF}" srcId="{EAED4AE5-525B-410D-83A7-53FD310E0673}" destId="{06589D4E-CF05-4991-8E4C-D67CDD372BF8}" srcOrd="4" destOrd="0" parTransId="{4E446326-23DD-4FC7-8183-4E5EB4DEB793}" sibTransId="{E3F4209E-088E-4FB3-8CEC-2F394A61D7A2}"/>
    <dgm:cxn modelId="{2B475F78-D309-433F-92D4-51D843C0C673}" type="presOf" srcId="{06589D4E-CF05-4991-8E4C-D67CDD372BF8}" destId="{05C6FF31-2F46-41F1-8473-16BF31C11C0F}" srcOrd="0" destOrd="0" presId="urn:microsoft.com/office/officeart/2018/5/layout/IconCircleLabelList"/>
    <dgm:cxn modelId="{B6260984-65C7-47FA-BA29-D334AC9D3064}" srcId="{EAED4AE5-525B-410D-83A7-53FD310E0673}" destId="{CB6A86A5-4FCB-4977-9AC7-EE160EBED054}" srcOrd="0" destOrd="0" parTransId="{07F97431-675B-4A30-9A4E-C1F487212AEF}" sibTransId="{9EF854A4-2107-45E9-B93C-8B17413AF957}"/>
    <dgm:cxn modelId="{AE00B785-87CF-4EA1-9709-43385BA96585}" srcId="{EAED4AE5-525B-410D-83A7-53FD310E0673}" destId="{D4F676D4-32B2-45E1-9724-06FBC41E1E33}" srcOrd="3" destOrd="0" parTransId="{6B477763-C3B5-41F3-B117-7AA78DBEE8E5}" sibTransId="{323FCFA7-96BE-41E9-9C1C-331BE5B46DDB}"/>
    <dgm:cxn modelId="{A144D99D-0839-4A62-BF8A-8A0723551E9D}" srcId="{EAED4AE5-525B-410D-83A7-53FD310E0673}" destId="{0F24EE4F-7D35-4F22-B376-05EADBB86D49}" srcOrd="2" destOrd="0" parTransId="{86737B3F-91DB-405F-9127-6E836396B008}" sibTransId="{4B0E106B-7C0B-4725-853A-7F9C501C1300}"/>
    <dgm:cxn modelId="{FA522EB7-AA12-4956-B783-1FFC3552E55E}" type="presOf" srcId="{EAED4AE5-525B-410D-83A7-53FD310E0673}" destId="{C0B6D6A1-21FC-4394-ACF4-5BCB2C313930}" srcOrd="0" destOrd="0" presId="urn:microsoft.com/office/officeart/2018/5/layout/IconCircleLabelList"/>
    <dgm:cxn modelId="{2367C1C6-60B3-43E3-81F1-1FF2F2F12438}" type="presOf" srcId="{D4F676D4-32B2-45E1-9724-06FBC41E1E33}" destId="{FC6DC75F-6537-4830-9E03-DA8C45963D12}" srcOrd="0" destOrd="0" presId="urn:microsoft.com/office/officeart/2018/5/layout/IconCircleLabelList"/>
    <dgm:cxn modelId="{8C0F21CD-D9E7-4EE8-9978-3126E806E0CB}" srcId="{EAED4AE5-525B-410D-83A7-53FD310E0673}" destId="{FCC010FE-62EE-4D51-B603-EC87AB9D581E}" srcOrd="1" destOrd="0" parTransId="{4DB599FC-8F2F-48BC-A559-32BA5A1FFE2F}" sibTransId="{9DD38C17-7E48-4218-9245-D4E053D13DBB}"/>
    <dgm:cxn modelId="{67D5BBD9-A18D-4F06-B023-384A9FB890FD}" type="presOf" srcId="{CB6A86A5-4FCB-4977-9AC7-EE160EBED054}" destId="{9CDC4CD8-4677-4238-A69C-9A92A35272F1}" srcOrd="0" destOrd="0" presId="urn:microsoft.com/office/officeart/2018/5/layout/IconCircleLabelList"/>
    <dgm:cxn modelId="{6D3C51FF-DE43-48B5-AF19-7A6608025477}" type="presOf" srcId="{0F24EE4F-7D35-4F22-B376-05EADBB86D49}" destId="{5AB4B864-303B-4F0E-9D27-EA3550747C8B}" srcOrd="0" destOrd="0" presId="urn:microsoft.com/office/officeart/2018/5/layout/IconCircleLabelList"/>
    <dgm:cxn modelId="{ED76F8CE-C212-4D19-AA67-8CE53CE5D196}" type="presParOf" srcId="{C0B6D6A1-21FC-4394-ACF4-5BCB2C313930}" destId="{9DE761D2-6E0B-4A78-8971-51F9C763258E}" srcOrd="0" destOrd="0" presId="urn:microsoft.com/office/officeart/2018/5/layout/IconCircleLabelList"/>
    <dgm:cxn modelId="{39116235-4765-4B50-8C11-9AAD8A285771}" type="presParOf" srcId="{9DE761D2-6E0B-4A78-8971-51F9C763258E}" destId="{286993BD-0300-4E5B-B57D-8D8ABF43EEB7}" srcOrd="0" destOrd="0" presId="urn:microsoft.com/office/officeart/2018/5/layout/IconCircleLabelList"/>
    <dgm:cxn modelId="{F99F23EA-D1EE-43B5-B56F-F19E56888F43}" type="presParOf" srcId="{9DE761D2-6E0B-4A78-8971-51F9C763258E}" destId="{0E202E9F-AF34-452E-88C7-DFBCD2692CD6}" srcOrd="1" destOrd="0" presId="urn:microsoft.com/office/officeart/2018/5/layout/IconCircleLabelList"/>
    <dgm:cxn modelId="{B6700B64-A307-4A2C-8739-5F0CF8CB83A9}" type="presParOf" srcId="{9DE761D2-6E0B-4A78-8971-51F9C763258E}" destId="{559623E4-D3D6-434E-B98B-6C22B5CC007F}" srcOrd="2" destOrd="0" presId="urn:microsoft.com/office/officeart/2018/5/layout/IconCircleLabelList"/>
    <dgm:cxn modelId="{F930980A-CF71-4E07-A5A6-4007213F23E7}" type="presParOf" srcId="{9DE761D2-6E0B-4A78-8971-51F9C763258E}" destId="{9CDC4CD8-4677-4238-A69C-9A92A35272F1}" srcOrd="3" destOrd="0" presId="urn:microsoft.com/office/officeart/2018/5/layout/IconCircleLabelList"/>
    <dgm:cxn modelId="{5CF51C08-B6A5-44E3-88B4-887E7C94F6C3}" type="presParOf" srcId="{C0B6D6A1-21FC-4394-ACF4-5BCB2C313930}" destId="{C54FA5B3-17A5-44CC-8284-79780CBC7C95}" srcOrd="1" destOrd="0" presId="urn:microsoft.com/office/officeart/2018/5/layout/IconCircleLabelList"/>
    <dgm:cxn modelId="{CBD5DB28-B26F-4602-AC1E-4832905AD880}" type="presParOf" srcId="{C0B6D6A1-21FC-4394-ACF4-5BCB2C313930}" destId="{9F02A9BF-67BA-43B4-BAA7-CF332A36C891}" srcOrd="2" destOrd="0" presId="urn:microsoft.com/office/officeart/2018/5/layout/IconCircleLabelList"/>
    <dgm:cxn modelId="{DC30B2B8-E932-43F8-862A-5A0F24D406EC}" type="presParOf" srcId="{9F02A9BF-67BA-43B4-BAA7-CF332A36C891}" destId="{84898240-9EA3-4284-9313-08485505F6E4}" srcOrd="0" destOrd="0" presId="urn:microsoft.com/office/officeart/2018/5/layout/IconCircleLabelList"/>
    <dgm:cxn modelId="{BC170BB2-2565-44BD-A6C6-DB959882CB81}" type="presParOf" srcId="{9F02A9BF-67BA-43B4-BAA7-CF332A36C891}" destId="{B02C51A5-3817-4DA1-9E0D-3EBDC530B158}" srcOrd="1" destOrd="0" presId="urn:microsoft.com/office/officeart/2018/5/layout/IconCircleLabelList"/>
    <dgm:cxn modelId="{7A6B0B95-BF70-4A00-8B43-A292D51C4D1E}" type="presParOf" srcId="{9F02A9BF-67BA-43B4-BAA7-CF332A36C891}" destId="{57BFA384-C8E6-405B-BE89-988912C27CBC}" srcOrd="2" destOrd="0" presId="urn:microsoft.com/office/officeart/2018/5/layout/IconCircleLabelList"/>
    <dgm:cxn modelId="{1D6504D4-66FE-410D-A46A-F9713949F45A}" type="presParOf" srcId="{9F02A9BF-67BA-43B4-BAA7-CF332A36C891}" destId="{AB445763-C73B-44A6-ADBE-A68454E92DF9}" srcOrd="3" destOrd="0" presId="urn:microsoft.com/office/officeart/2018/5/layout/IconCircleLabelList"/>
    <dgm:cxn modelId="{F7367B42-66DD-428F-A953-07C588954EAD}" type="presParOf" srcId="{C0B6D6A1-21FC-4394-ACF4-5BCB2C313930}" destId="{B90C670E-DFD6-4C82-B659-33DE6FA37480}" srcOrd="3" destOrd="0" presId="urn:microsoft.com/office/officeart/2018/5/layout/IconCircleLabelList"/>
    <dgm:cxn modelId="{697DA2D5-3799-466C-86E6-59AD1699D6C4}" type="presParOf" srcId="{C0B6D6A1-21FC-4394-ACF4-5BCB2C313930}" destId="{A50300F3-3B38-4B86-B778-69F268DD9D71}" srcOrd="4" destOrd="0" presId="urn:microsoft.com/office/officeart/2018/5/layout/IconCircleLabelList"/>
    <dgm:cxn modelId="{8AF23B51-9A99-4F8E-BFD6-7D5371A0E2F6}" type="presParOf" srcId="{A50300F3-3B38-4B86-B778-69F268DD9D71}" destId="{09429C91-B2CA-41C4-864D-A503467CDB04}" srcOrd="0" destOrd="0" presId="urn:microsoft.com/office/officeart/2018/5/layout/IconCircleLabelList"/>
    <dgm:cxn modelId="{CEC06AA4-2A9C-4667-8F23-DDCEA4F26F6B}" type="presParOf" srcId="{A50300F3-3B38-4B86-B778-69F268DD9D71}" destId="{11475E70-BE29-4F81-8B78-A408C2358459}" srcOrd="1" destOrd="0" presId="urn:microsoft.com/office/officeart/2018/5/layout/IconCircleLabelList"/>
    <dgm:cxn modelId="{A452FD64-41E5-41B3-A920-6CD9B5FFCFDB}" type="presParOf" srcId="{A50300F3-3B38-4B86-B778-69F268DD9D71}" destId="{7C245B87-E416-41A7-9097-97BDA73F2A10}" srcOrd="2" destOrd="0" presId="urn:microsoft.com/office/officeart/2018/5/layout/IconCircleLabelList"/>
    <dgm:cxn modelId="{9C38C5C2-E037-4FE5-90B5-4BADBE2B2F6C}" type="presParOf" srcId="{A50300F3-3B38-4B86-B778-69F268DD9D71}" destId="{5AB4B864-303B-4F0E-9D27-EA3550747C8B}" srcOrd="3" destOrd="0" presId="urn:microsoft.com/office/officeart/2018/5/layout/IconCircleLabelList"/>
    <dgm:cxn modelId="{AA030944-BA43-4EC0-A7A3-A052A9B9AF6A}" type="presParOf" srcId="{C0B6D6A1-21FC-4394-ACF4-5BCB2C313930}" destId="{577D534E-819F-415A-B1F8-E4625ADAD10E}" srcOrd="5" destOrd="0" presId="urn:microsoft.com/office/officeart/2018/5/layout/IconCircleLabelList"/>
    <dgm:cxn modelId="{4B982DEF-29FA-4D5A-A8C7-4E70893FCD77}" type="presParOf" srcId="{C0B6D6A1-21FC-4394-ACF4-5BCB2C313930}" destId="{C36D6602-E78D-45B1-B1C0-6B1B74CE2CBB}" srcOrd="6" destOrd="0" presId="urn:microsoft.com/office/officeart/2018/5/layout/IconCircleLabelList"/>
    <dgm:cxn modelId="{A9FA32A3-EE69-4E82-B816-6CFF66760F4C}" type="presParOf" srcId="{C36D6602-E78D-45B1-B1C0-6B1B74CE2CBB}" destId="{732EBD95-BCF0-4DDC-BDA1-BC87D25874CC}" srcOrd="0" destOrd="0" presId="urn:microsoft.com/office/officeart/2018/5/layout/IconCircleLabelList"/>
    <dgm:cxn modelId="{44726ED4-07FD-4FF6-9FE2-A56977F99ADD}" type="presParOf" srcId="{C36D6602-E78D-45B1-B1C0-6B1B74CE2CBB}" destId="{6A3D5054-753A-4CC4-A363-2E3BB66E2BAA}" srcOrd="1" destOrd="0" presId="urn:microsoft.com/office/officeart/2018/5/layout/IconCircleLabelList"/>
    <dgm:cxn modelId="{1FFD91D1-E805-4493-BBC3-88B55982E0D5}" type="presParOf" srcId="{C36D6602-E78D-45B1-B1C0-6B1B74CE2CBB}" destId="{5D662EC0-E542-45E3-A3FC-70CDA3C93836}" srcOrd="2" destOrd="0" presId="urn:microsoft.com/office/officeart/2018/5/layout/IconCircleLabelList"/>
    <dgm:cxn modelId="{1EB77950-B4B1-42C5-8ADF-9FB375BD55D0}" type="presParOf" srcId="{C36D6602-E78D-45B1-B1C0-6B1B74CE2CBB}" destId="{FC6DC75F-6537-4830-9E03-DA8C45963D12}" srcOrd="3" destOrd="0" presId="urn:microsoft.com/office/officeart/2018/5/layout/IconCircleLabelList"/>
    <dgm:cxn modelId="{A97504D5-FBA3-41B2-81F3-C06851CD3EE0}" type="presParOf" srcId="{C0B6D6A1-21FC-4394-ACF4-5BCB2C313930}" destId="{CE20FAAD-B165-45C6-BE31-4334388F4D01}" srcOrd="7" destOrd="0" presId="urn:microsoft.com/office/officeart/2018/5/layout/IconCircleLabelList"/>
    <dgm:cxn modelId="{C8A20FB7-8E33-4AB7-ACC4-93ECDFDE996B}" type="presParOf" srcId="{C0B6D6A1-21FC-4394-ACF4-5BCB2C313930}" destId="{BF533AA6-4CD1-48E3-B24E-2ABDEF3C59A1}" srcOrd="8" destOrd="0" presId="urn:microsoft.com/office/officeart/2018/5/layout/IconCircleLabelList"/>
    <dgm:cxn modelId="{B641BD17-C309-4B7C-AC8E-5585A611FFD4}" type="presParOf" srcId="{BF533AA6-4CD1-48E3-B24E-2ABDEF3C59A1}" destId="{22FB29F8-8E97-4D16-8AA8-ACEA9BE15D46}" srcOrd="0" destOrd="0" presId="urn:microsoft.com/office/officeart/2018/5/layout/IconCircleLabelList"/>
    <dgm:cxn modelId="{92358DE0-7399-4720-B23D-07A441B2DD7D}" type="presParOf" srcId="{BF533AA6-4CD1-48E3-B24E-2ABDEF3C59A1}" destId="{634D006A-D6E8-445C-B4C9-3878922B9902}" srcOrd="1" destOrd="0" presId="urn:microsoft.com/office/officeart/2018/5/layout/IconCircleLabelList"/>
    <dgm:cxn modelId="{E15A31C1-7BEE-4CC7-99FD-8A325592B552}" type="presParOf" srcId="{BF533AA6-4CD1-48E3-B24E-2ABDEF3C59A1}" destId="{A8A48E65-E83A-41AD-A6DB-D865E686112D}" srcOrd="2" destOrd="0" presId="urn:microsoft.com/office/officeart/2018/5/layout/IconCircleLabelList"/>
    <dgm:cxn modelId="{70F601F0-5029-45BE-91FC-DACE21B8E859}" type="presParOf" srcId="{BF533AA6-4CD1-48E3-B24E-2ABDEF3C59A1}" destId="{05C6FF31-2F46-41F1-8473-16BF31C11C0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18F0C1-808D-46EA-AB09-A5B3CCC55B1A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57157EB-43B8-4E50-B519-8A3889240AA8}">
      <dgm:prSet/>
      <dgm:spPr/>
      <dgm:t>
        <a:bodyPr/>
        <a:lstStyle/>
        <a:p>
          <a:r>
            <a:rPr lang="pl-PL"/>
            <a:t>Monitoring losów zawodowych absolwentów UZ – badanie realizowane dla Biura Karier UZ od 2012;</a:t>
          </a:r>
          <a:endParaRPr lang="en-US"/>
        </a:p>
      </dgm:t>
    </dgm:pt>
    <dgm:pt modelId="{406CB7BF-F728-4C42-90A2-08D057A7161E}" type="parTrans" cxnId="{C9DB542D-9328-45C6-844B-54B54656E8A9}">
      <dgm:prSet/>
      <dgm:spPr/>
      <dgm:t>
        <a:bodyPr/>
        <a:lstStyle/>
        <a:p>
          <a:endParaRPr lang="en-US"/>
        </a:p>
      </dgm:t>
    </dgm:pt>
    <dgm:pt modelId="{155EAD5E-0319-4D53-9748-6D08BBE04963}" type="sibTrans" cxnId="{C9DB542D-9328-45C6-844B-54B54656E8A9}">
      <dgm:prSet/>
      <dgm:spPr/>
      <dgm:t>
        <a:bodyPr/>
        <a:lstStyle/>
        <a:p>
          <a:endParaRPr lang="en-US"/>
        </a:p>
      </dgm:t>
    </dgm:pt>
    <dgm:pt modelId="{61018234-B4C2-47C6-AD02-C9EA4329AFC9}">
      <dgm:prSet/>
      <dgm:spPr/>
      <dgm:t>
        <a:bodyPr/>
        <a:lstStyle/>
        <a:p>
          <a:r>
            <a:rPr lang="pl-PL" dirty="0"/>
            <a:t>Ewaluacja uczelni i kształcenia;</a:t>
          </a:r>
          <a:endParaRPr lang="en-US" dirty="0"/>
        </a:p>
      </dgm:t>
    </dgm:pt>
    <dgm:pt modelId="{07BBB374-AFAB-4F36-BE3B-F0E36CACB603}" type="parTrans" cxnId="{1C9275D6-4D5B-4116-89CE-AD20020A19F0}">
      <dgm:prSet/>
      <dgm:spPr/>
      <dgm:t>
        <a:bodyPr/>
        <a:lstStyle/>
        <a:p>
          <a:endParaRPr lang="en-US"/>
        </a:p>
      </dgm:t>
    </dgm:pt>
    <dgm:pt modelId="{C61C05F6-F512-4529-BDD9-324D9C26F982}" type="sibTrans" cxnId="{1C9275D6-4D5B-4116-89CE-AD20020A19F0}">
      <dgm:prSet/>
      <dgm:spPr/>
      <dgm:t>
        <a:bodyPr/>
        <a:lstStyle/>
        <a:p>
          <a:endParaRPr lang="en-US"/>
        </a:p>
      </dgm:t>
    </dgm:pt>
    <dgm:pt modelId="{D3BEFCB7-D51D-48CF-9B89-3FAC928C052F}">
      <dgm:prSet/>
      <dgm:spPr/>
      <dgm:t>
        <a:bodyPr/>
        <a:lstStyle/>
        <a:p>
          <a:r>
            <a:rPr lang="pl-PL"/>
            <a:t>Elementy life-long learning;</a:t>
          </a:r>
          <a:endParaRPr lang="en-US"/>
        </a:p>
      </dgm:t>
    </dgm:pt>
    <dgm:pt modelId="{B7A4F747-01CC-431C-831A-A23518DE8943}" type="parTrans" cxnId="{656D5052-60EB-423A-A783-1FD33AB9F944}">
      <dgm:prSet/>
      <dgm:spPr/>
      <dgm:t>
        <a:bodyPr/>
        <a:lstStyle/>
        <a:p>
          <a:endParaRPr lang="en-US"/>
        </a:p>
      </dgm:t>
    </dgm:pt>
    <dgm:pt modelId="{03CF1E1C-43AE-42D5-99FC-277763634D54}" type="sibTrans" cxnId="{656D5052-60EB-423A-A783-1FD33AB9F944}">
      <dgm:prSet/>
      <dgm:spPr/>
      <dgm:t>
        <a:bodyPr/>
        <a:lstStyle/>
        <a:p>
          <a:endParaRPr lang="en-US"/>
        </a:p>
      </dgm:t>
    </dgm:pt>
    <dgm:pt modelId="{0EC03CE1-DDF8-4141-9461-796CC8AA609E}">
      <dgm:prSet/>
      <dgm:spPr/>
      <dgm:t>
        <a:bodyPr/>
        <a:lstStyle/>
        <a:p>
          <a:r>
            <a:rPr lang="pl-PL"/>
            <a:t>Diagnoza sytuacji absolwentów na rynku pracy;</a:t>
          </a:r>
          <a:endParaRPr lang="en-US"/>
        </a:p>
      </dgm:t>
    </dgm:pt>
    <dgm:pt modelId="{3F5E629E-C52C-4843-A1D3-8E4E1A83703E}" type="parTrans" cxnId="{7AE5EE8A-B5B5-4659-BD35-09CE30DA5AA4}">
      <dgm:prSet/>
      <dgm:spPr/>
      <dgm:t>
        <a:bodyPr/>
        <a:lstStyle/>
        <a:p>
          <a:endParaRPr lang="en-US"/>
        </a:p>
      </dgm:t>
    </dgm:pt>
    <dgm:pt modelId="{577BD618-D045-4FB1-8DB0-A172D457AF03}" type="sibTrans" cxnId="{7AE5EE8A-B5B5-4659-BD35-09CE30DA5AA4}">
      <dgm:prSet/>
      <dgm:spPr/>
      <dgm:t>
        <a:bodyPr/>
        <a:lstStyle/>
        <a:p>
          <a:endParaRPr lang="en-US"/>
        </a:p>
      </dgm:t>
    </dgm:pt>
    <dgm:pt modelId="{07A16C65-4896-4E5E-A5B7-038E5387A219}" type="pres">
      <dgm:prSet presAssocID="{7A18F0C1-808D-46EA-AB09-A5B3CCC55B1A}" presName="Name0" presStyleCnt="0">
        <dgm:presLayoutVars>
          <dgm:dir/>
          <dgm:animLvl val="lvl"/>
          <dgm:resizeHandles val="exact"/>
        </dgm:presLayoutVars>
      </dgm:prSet>
      <dgm:spPr/>
    </dgm:pt>
    <dgm:pt modelId="{31A7582D-2BFE-43C1-9E26-D45DFD2BA1B2}" type="pres">
      <dgm:prSet presAssocID="{B57157EB-43B8-4E50-B519-8A3889240AA8}" presName="linNode" presStyleCnt="0"/>
      <dgm:spPr/>
    </dgm:pt>
    <dgm:pt modelId="{1E91598F-E430-4BD7-A287-08E1D7DB29C3}" type="pres">
      <dgm:prSet presAssocID="{B57157EB-43B8-4E50-B519-8A3889240AA8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48B381C-6570-43C8-BC39-5E114D9FCFD3}" type="pres">
      <dgm:prSet presAssocID="{B57157EB-43B8-4E50-B519-8A3889240AA8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C9DB542D-9328-45C6-844B-54B54656E8A9}" srcId="{7A18F0C1-808D-46EA-AB09-A5B3CCC55B1A}" destId="{B57157EB-43B8-4E50-B519-8A3889240AA8}" srcOrd="0" destOrd="0" parTransId="{406CB7BF-F728-4C42-90A2-08D057A7161E}" sibTransId="{155EAD5E-0319-4D53-9748-6D08BBE04963}"/>
    <dgm:cxn modelId="{104B2841-4434-4616-BB8D-B05BEEB3F880}" type="presOf" srcId="{61018234-B4C2-47C6-AD02-C9EA4329AFC9}" destId="{A48B381C-6570-43C8-BC39-5E114D9FCFD3}" srcOrd="0" destOrd="0" presId="urn:microsoft.com/office/officeart/2005/8/layout/vList5"/>
    <dgm:cxn modelId="{656D5052-60EB-423A-A783-1FD33AB9F944}" srcId="{B57157EB-43B8-4E50-B519-8A3889240AA8}" destId="{D3BEFCB7-D51D-48CF-9B89-3FAC928C052F}" srcOrd="1" destOrd="0" parTransId="{B7A4F747-01CC-431C-831A-A23518DE8943}" sibTransId="{03CF1E1C-43AE-42D5-99FC-277763634D54}"/>
    <dgm:cxn modelId="{B5326059-A6B1-4C57-8209-CE11C04F8000}" type="presOf" srcId="{B57157EB-43B8-4E50-B519-8A3889240AA8}" destId="{1E91598F-E430-4BD7-A287-08E1D7DB29C3}" srcOrd="0" destOrd="0" presId="urn:microsoft.com/office/officeart/2005/8/layout/vList5"/>
    <dgm:cxn modelId="{7AE5EE8A-B5B5-4659-BD35-09CE30DA5AA4}" srcId="{B57157EB-43B8-4E50-B519-8A3889240AA8}" destId="{0EC03CE1-DDF8-4141-9461-796CC8AA609E}" srcOrd="2" destOrd="0" parTransId="{3F5E629E-C52C-4843-A1D3-8E4E1A83703E}" sibTransId="{577BD618-D045-4FB1-8DB0-A172D457AF03}"/>
    <dgm:cxn modelId="{E2133C8B-B393-4EF2-9313-8AAD6382AE53}" type="presOf" srcId="{0EC03CE1-DDF8-4141-9461-796CC8AA609E}" destId="{A48B381C-6570-43C8-BC39-5E114D9FCFD3}" srcOrd="0" destOrd="2" presId="urn:microsoft.com/office/officeart/2005/8/layout/vList5"/>
    <dgm:cxn modelId="{6D232DB9-AC9D-4249-8B88-CCF6EF8F4A09}" type="presOf" srcId="{D3BEFCB7-D51D-48CF-9B89-3FAC928C052F}" destId="{A48B381C-6570-43C8-BC39-5E114D9FCFD3}" srcOrd="0" destOrd="1" presId="urn:microsoft.com/office/officeart/2005/8/layout/vList5"/>
    <dgm:cxn modelId="{77314CD1-5CF1-45BA-8D0B-4D628BCB5E42}" type="presOf" srcId="{7A18F0C1-808D-46EA-AB09-A5B3CCC55B1A}" destId="{07A16C65-4896-4E5E-A5B7-038E5387A219}" srcOrd="0" destOrd="0" presId="urn:microsoft.com/office/officeart/2005/8/layout/vList5"/>
    <dgm:cxn modelId="{1C9275D6-4D5B-4116-89CE-AD20020A19F0}" srcId="{B57157EB-43B8-4E50-B519-8A3889240AA8}" destId="{61018234-B4C2-47C6-AD02-C9EA4329AFC9}" srcOrd="0" destOrd="0" parTransId="{07BBB374-AFAB-4F36-BE3B-F0E36CACB603}" sibTransId="{C61C05F6-F512-4529-BDD9-324D9C26F982}"/>
    <dgm:cxn modelId="{0B99266D-BDC2-4C03-AF6A-F62BFE11C5FB}" type="presParOf" srcId="{07A16C65-4896-4E5E-A5B7-038E5387A219}" destId="{31A7582D-2BFE-43C1-9E26-D45DFD2BA1B2}" srcOrd="0" destOrd="0" presId="urn:microsoft.com/office/officeart/2005/8/layout/vList5"/>
    <dgm:cxn modelId="{D3F42368-F5CE-4413-A85D-9204E0291EF6}" type="presParOf" srcId="{31A7582D-2BFE-43C1-9E26-D45DFD2BA1B2}" destId="{1E91598F-E430-4BD7-A287-08E1D7DB29C3}" srcOrd="0" destOrd="0" presId="urn:microsoft.com/office/officeart/2005/8/layout/vList5"/>
    <dgm:cxn modelId="{B2B18C3F-398D-492B-BB51-94A500FBF3AC}" type="presParOf" srcId="{31A7582D-2BFE-43C1-9E26-D45DFD2BA1B2}" destId="{A48B381C-6570-43C8-BC39-5E114D9FCFD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76476F9-9BB9-4449-9342-21AB33BB4DBA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9E23A35-3AAB-47F7-B0E9-0C305193BE83}">
      <dgm:prSet/>
      <dgm:spPr/>
      <dgm:t>
        <a:bodyPr/>
        <a:lstStyle/>
        <a:p>
          <a:r>
            <a:rPr lang="pl-PL"/>
            <a:t>Badanie elektroniczne;</a:t>
          </a:r>
          <a:endParaRPr lang="en-US"/>
        </a:p>
      </dgm:t>
    </dgm:pt>
    <dgm:pt modelId="{16E2499A-2722-499B-A792-DFFF5879CACE}" type="parTrans" cxnId="{7DDC6B93-DDFB-4611-975B-BDC8096178B4}">
      <dgm:prSet/>
      <dgm:spPr/>
      <dgm:t>
        <a:bodyPr/>
        <a:lstStyle/>
        <a:p>
          <a:endParaRPr lang="en-US"/>
        </a:p>
      </dgm:t>
    </dgm:pt>
    <dgm:pt modelId="{8FEC535A-1714-471A-8CA4-DF3AD69B698E}" type="sibTrans" cxnId="{7DDC6B93-DDFB-4611-975B-BDC8096178B4}">
      <dgm:prSet/>
      <dgm:spPr/>
      <dgm:t>
        <a:bodyPr/>
        <a:lstStyle/>
        <a:p>
          <a:endParaRPr lang="en-US"/>
        </a:p>
      </dgm:t>
    </dgm:pt>
    <dgm:pt modelId="{3121337D-70EF-4FE4-9A30-CFAFF75601F2}">
      <dgm:prSet/>
      <dgm:spPr/>
      <dgm:t>
        <a:bodyPr/>
        <a:lstStyle/>
        <a:p>
          <a:r>
            <a:rPr lang="pl-PL"/>
            <a:t>Realizacja w miesiącach letnich;</a:t>
          </a:r>
          <a:endParaRPr lang="en-US"/>
        </a:p>
      </dgm:t>
    </dgm:pt>
    <dgm:pt modelId="{F6E29C58-8907-44C6-92A4-05B35552D4B6}" type="parTrans" cxnId="{E890A5A9-59D8-4CB0-85FC-42858B225421}">
      <dgm:prSet/>
      <dgm:spPr/>
      <dgm:t>
        <a:bodyPr/>
        <a:lstStyle/>
        <a:p>
          <a:endParaRPr lang="en-US"/>
        </a:p>
      </dgm:t>
    </dgm:pt>
    <dgm:pt modelId="{4B6A140F-E64E-4BD5-9F0E-F15AEF4E60F3}" type="sibTrans" cxnId="{E890A5A9-59D8-4CB0-85FC-42858B225421}">
      <dgm:prSet/>
      <dgm:spPr/>
      <dgm:t>
        <a:bodyPr/>
        <a:lstStyle/>
        <a:p>
          <a:endParaRPr lang="en-US"/>
        </a:p>
      </dgm:t>
    </dgm:pt>
    <dgm:pt modelId="{EFE1DB88-1763-4542-95EA-3CD08B707881}">
      <dgm:prSet/>
      <dgm:spPr/>
      <dgm:t>
        <a:bodyPr/>
        <a:lstStyle/>
        <a:p>
          <a:r>
            <a:rPr lang="pl-PL"/>
            <a:t>Absolwenci po dwóch latach od ukończenia studiów;</a:t>
          </a:r>
          <a:endParaRPr lang="en-US"/>
        </a:p>
      </dgm:t>
    </dgm:pt>
    <dgm:pt modelId="{208E678C-C277-4383-B923-81A9A59EBDAD}" type="parTrans" cxnId="{54566744-5441-4A84-BCDB-F692058EE9F0}">
      <dgm:prSet/>
      <dgm:spPr/>
      <dgm:t>
        <a:bodyPr/>
        <a:lstStyle/>
        <a:p>
          <a:endParaRPr lang="en-US"/>
        </a:p>
      </dgm:t>
    </dgm:pt>
    <dgm:pt modelId="{0AC1D146-261E-4A11-8D5C-BDBBCFD25CDF}" type="sibTrans" cxnId="{54566744-5441-4A84-BCDB-F692058EE9F0}">
      <dgm:prSet/>
      <dgm:spPr/>
      <dgm:t>
        <a:bodyPr/>
        <a:lstStyle/>
        <a:p>
          <a:endParaRPr lang="en-US"/>
        </a:p>
      </dgm:t>
    </dgm:pt>
    <dgm:pt modelId="{C5210C2D-6708-4221-8CE4-67895FDEAE72}">
      <dgm:prSet/>
      <dgm:spPr/>
      <dgm:t>
        <a:bodyPr/>
        <a:lstStyle/>
        <a:p>
          <a:r>
            <a:rPr lang="pl-PL"/>
            <a:t>Od 2021 r. możliwość porównywania danych z ELA;</a:t>
          </a:r>
          <a:endParaRPr lang="en-US"/>
        </a:p>
      </dgm:t>
    </dgm:pt>
    <dgm:pt modelId="{AEB20161-57F4-4E23-A517-2824090C66CE}" type="parTrans" cxnId="{5C0AA2EE-0CA0-4E43-8757-A59859C89588}">
      <dgm:prSet/>
      <dgm:spPr/>
      <dgm:t>
        <a:bodyPr/>
        <a:lstStyle/>
        <a:p>
          <a:endParaRPr lang="en-US"/>
        </a:p>
      </dgm:t>
    </dgm:pt>
    <dgm:pt modelId="{A1BF6BB2-4DC1-46F3-9E00-4A9270A8FF97}" type="sibTrans" cxnId="{5C0AA2EE-0CA0-4E43-8757-A59859C89588}">
      <dgm:prSet/>
      <dgm:spPr/>
      <dgm:t>
        <a:bodyPr/>
        <a:lstStyle/>
        <a:p>
          <a:endParaRPr lang="en-US"/>
        </a:p>
      </dgm:t>
    </dgm:pt>
    <dgm:pt modelId="{1863363B-12BE-449F-A618-815EC7BDFB9F}" type="pres">
      <dgm:prSet presAssocID="{A76476F9-9BB9-4449-9342-21AB33BB4DBA}" presName="diagram" presStyleCnt="0">
        <dgm:presLayoutVars>
          <dgm:dir/>
          <dgm:resizeHandles val="exact"/>
        </dgm:presLayoutVars>
      </dgm:prSet>
      <dgm:spPr/>
    </dgm:pt>
    <dgm:pt modelId="{EB131451-A363-4C3C-A10A-999A8376A381}" type="pres">
      <dgm:prSet presAssocID="{39E23A35-3AAB-47F7-B0E9-0C305193BE83}" presName="node" presStyleLbl="node1" presStyleIdx="0" presStyleCnt="4">
        <dgm:presLayoutVars>
          <dgm:bulletEnabled val="1"/>
        </dgm:presLayoutVars>
      </dgm:prSet>
      <dgm:spPr/>
    </dgm:pt>
    <dgm:pt modelId="{1ED6A670-20CF-4C0D-A206-6B9064D1CCE5}" type="pres">
      <dgm:prSet presAssocID="{8FEC535A-1714-471A-8CA4-DF3AD69B698E}" presName="sibTrans" presStyleCnt="0"/>
      <dgm:spPr/>
    </dgm:pt>
    <dgm:pt modelId="{3E777845-9BDD-4599-A462-38650B2BA7E3}" type="pres">
      <dgm:prSet presAssocID="{3121337D-70EF-4FE4-9A30-CFAFF75601F2}" presName="node" presStyleLbl="node1" presStyleIdx="1" presStyleCnt="4">
        <dgm:presLayoutVars>
          <dgm:bulletEnabled val="1"/>
        </dgm:presLayoutVars>
      </dgm:prSet>
      <dgm:spPr/>
    </dgm:pt>
    <dgm:pt modelId="{AC7CCA58-A42F-479D-899C-2C678CB0E1C0}" type="pres">
      <dgm:prSet presAssocID="{4B6A140F-E64E-4BD5-9F0E-F15AEF4E60F3}" presName="sibTrans" presStyleCnt="0"/>
      <dgm:spPr/>
    </dgm:pt>
    <dgm:pt modelId="{E90D810B-5FBE-494F-A9C8-DEBE6786CD5A}" type="pres">
      <dgm:prSet presAssocID="{EFE1DB88-1763-4542-95EA-3CD08B707881}" presName="node" presStyleLbl="node1" presStyleIdx="2" presStyleCnt="4">
        <dgm:presLayoutVars>
          <dgm:bulletEnabled val="1"/>
        </dgm:presLayoutVars>
      </dgm:prSet>
      <dgm:spPr/>
    </dgm:pt>
    <dgm:pt modelId="{6F88DE25-EF51-448A-92C7-25822CED6A9F}" type="pres">
      <dgm:prSet presAssocID="{0AC1D146-261E-4A11-8D5C-BDBBCFD25CDF}" presName="sibTrans" presStyleCnt="0"/>
      <dgm:spPr/>
    </dgm:pt>
    <dgm:pt modelId="{8E1A03B2-1331-4320-91B4-43BD9EFF3C61}" type="pres">
      <dgm:prSet presAssocID="{C5210C2D-6708-4221-8CE4-67895FDEAE72}" presName="node" presStyleLbl="node1" presStyleIdx="3" presStyleCnt="4">
        <dgm:presLayoutVars>
          <dgm:bulletEnabled val="1"/>
        </dgm:presLayoutVars>
      </dgm:prSet>
      <dgm:spPr/>
    </dgm:pt>
  </dgm:ptLst>
  <dgm:cxnLst>
    <dgm:cxn modelId="{758AD534-3D28-4BE6-BB17-3D4420FD480F}" type="presOf" srcId="{C5210C2D-6708-4221-8CE4-67895FDEAE72}" destId="{8E1A03B2-1331-4320-91B4-43BD9EFF3C61}" srcOrd="0" destOrd="0" presId="urn:microsoft.com/office/officeart/2005/8/layout/default"/>
    <dgm:cxn modelId="{54566744-5441-4A84-BCDB-F692058EE9F0}" srcId="{A76476F9-9BB9-4449-9342-21AB33BB4DBA}" destId="{EFE1DB88-1763-4542-95EA-3CD08B707881}" srcOrd="2" destOrd="0" parTransId="{208E678C-C277-4383-B923-81A9A59EBDAD}" sibTransId="{0AC1D146-261E-4A11-8D5C-BDBBCFD25CDF}"/>
    <dgm:cxn modelId="{7DDC6B93-DDFB-4611-975B-BDC8096178B4}" srcId="{A76476F9-9BB9-4449-9342-21AB33BB4DBA}" destId="{39E23A35-3AAB-47F7-B0E9-0C305193BE83}" srcOrd="0" destOrd="0" parTransId="{16E2499A-2722-499B-A792-DFFF5879CACE}" sibTransId="{8FEC535A-1714-471A-8CA4-DF3AD69B698E}"/>
    <dgm:cxn modelId="{7F9E4EA5-AF23-4484-A0E2-EE7C2001EDA2}" type="presOf" srcId="{A76476F9-9BB9-4449-9342-21AB33BB4DBA}" destId="{1863363B-12BE-449F-A618-815EC7BDFB9F}" srcOrd="0" destOrd="0" presId="urn:microsoft.com/office/officeart/2005/8/layout/default"/>
    <dgm:cxn modelId="{6012ADA8-4C7D-458A-BC67-F91DC2CA70EB}" type="presOf" srcId="{EFE1DB88-1763-4542-95EA-3CD08B707881}" destId="{E90D810B-5FBE-494F-A9C8-DEBE6786CD5A}" srcOrd="0" destOrd="0" presId="urn:microsoft.com/office/officeart/2005/8/layout/default"/>
    <dgm:cxn modelId="{E890A5A9-59D8-4CB0-85FC-42858B225421}" srcId="{A76476F9-9BB9-4449-9342-21AB33BB4DBA}" destId="{3121337D-70EF-4FE4-9A30-CFAFF75601F2}" srcOrd="1" destOrd="0" parTransId="{F6E29C58-8907-44C6-92A4-05B35552D4B6}" sibTransId="{4B6A140F-E64E-4BD5-9F0E-F15AEF4E60F3}"/>
    <dgm:cxn modelId="{48CE50CE-6F10-417A-B627-A9974B884951}" type="presOf" srcId="{39E23A35-3AAB-47F7-B0E9-0C305193BE83}" destId="{EB131451-A363-4C3C-A10A-999A8376A381}" srcOrd="0" destOrd="0" presId="urn:microsoft.com/office/officeart/2005/8/layout/default"/>
    <dgm:cxn modelId="{5C0AA2EE-0CA0-4E43-8757-A59859C89588}" srcId="{A76476F9-9BB9-4449-9342-21AB33BB4DBA}" destId="{C5210C2D-6708-4221-8CE4-67895FDEAE72}" srcOrd="3" destOrd="0" parTransId="{AEB20161-57F4-4E23-A517-2824090C66CE}" sibTransId="{A1BF6BB2-4DC1-46F3-9E00-4A9270A8FF97}"/>
    <dgm:cxn modelId="{4ACCD0FB-FFE4-4D20-9E49-E5F86F4398E6}" type="presOf" srcId="{3121337D-70EF-4FE4-9A30-CFAFF75601F2}" destId="{3E777845-9BDD-4599-A462-38650B2BA7E3}" srcOrd="0" destOrd="0" presId="urn:microsoft.com/office/officeart/2005/8/layout/default"/>
    <dgm:cxn modelId="{12A86216-78B8-4115-870B-60EF9A7B1331}" type="presParOf" srcId="{1863363B-12BE-449F-A618-815EC7BDFB9F}" destId="{EB131451-A363-4C3C-A10A-999A8376A381}" srcOrd="0" destOrd="0" presId="urn:microsoft.com/office/officeart/2005/8/layout/default"/>
    <dgm:cxn modelId="{EB1B9106-9299-4995-8797-C81BE92FC062}" type="presParOf" srcId="{1863363B-12BE-449F-A618-815EC7BDFB9F}" destId="{1ED6A670-20CF-4C0D-A206-6B9064D1CCE5}" srcOrd="1" destOrd="0" presId="urn:microsoft.com/office/officeart/2005/8/layout/default"/>
    <dgm:cxn modelId="{09598EB3-8BC2-456C-9459-C50D8462C8DB}" type="presParOf" srcId="{1863363B-12BE-449F-A618-815EC7BDFB9F}" destId="{3E777845-9BDD-4599-A462-38650B2BA7E3}" srcOrd="2" destOrd="0" presId="urn:microsoft.com/office/officeart/2005/8/layout/default"/>
    <dgm:cxn modelId="{7A53B622-36F8-4189-ADB8-BA6F44C2E8AE}" type="presParOf" srcId="{1863363B-12BE-449F-A618-815EC7BDFB9F}" destId="{AC7CCA58-A42F-479D-899C-2C678CB0E1C0}" srcOrd="3" destOrd="0" presId="urn:microsoft.com/office/officeart/2005/8/layout/default"/>
    <dgm:cxn modelId="{4D1B4677-D9D5-4DE1-829C-566A26B2AC24}" type="presParOf" srcId="{1863363B-12BE-449F-A618-815EC7BDFB9F}" destId="{E90D810B-5FBE-494F-A9C8-DEBE6786CD5A}" srcOrd="4" destOrd="0" presId="urn:microsoft.com/office/officeart/2005/8/layout/default"/>
    <dgm:cxn modelId="{275B6EEB-A795-4087-8267-7E765495451B}" type="presParOf" srcId="{1863363B-12BE-449F-A618-815EC7BDFB9F}" destId="{6F88DE25-EF51-448A-92C7-25822CED6A9F}" srcOrd="5" destOrd="0" presId="urn:microsoft.com/office/officeart/2005/8/layout/default"/>
    <dgm:cxn modelId="{2B123427-A1DF-4C67-ADF3-6512D97C2B6C}" type="presParOf" srcId="{1863363B-12BE-449F-A618-815EC7BDFB9F}" destId="{8E1A03B2-1331-4320-91B4-43BD9EFF3C6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E221C7-03F3-4419-8777-0E1AA5D9581D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/>
            <a:t>w</a:t>
          </a:r>
          <a:r>
            <a:rPr lang="pl-PL" sz="2100" i="0" kern="1200"/>
            <a:t>ymogi prawne;</a:t>
          </a:r>
          <a:endParaRPr lang="en-US" sz="2100" kern="1200"/>
        </a:p>
      </dsp:txBody>
      <dsp:txXfrm>
        <a:off x="307345" y="1546"/>
        <a:ext cx="3222855" cy="1933713"/>
      </dsp:txXfrm>
    </dsp:sp>
    <dsp:sp modelId="{42B4B0E1-BD51-4E84-BBC6-4C3B818B7CB5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i="0" kern="1200"/>
            <a:t>ocena stanu przygotowania zawodowego absolwentów – w jakim stopniu uczelnia zwraca uwagę na to co się dzieje na rynku pracy?</a:t>
          </a:r>
          <a:endParaRPr lang="en-US" sz="2100" kern="1200"/>
        </a:p>
      </dsp:txBody>
      <dsp:txXfrm>
        <a:off x="3852486" y="1546"/>
        <a:ext cx="3222855" cy="1933713"/>
      </dsp:txXfrm>
    </dsp:sp>
    <dsp:sp modelId="{484DD109-F534-4C1C-BB4B-00519B383307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/>
            <a:t>ocena uwarunkowań funkcjonowania absolwentów uczelni na rynku pracy;</a:t>
          </a:r>
          <a:endParaRPr lang="en-US" sz="2100" kern="1200"/>
        </a:p>
      </dsp:txBody>
      <dsp:txXfrm>
        <a:off x="7397627" y="1546"/>
        <a:ext cx="3222855" cy="1933713"/>
      </dsp:txXfrm>
    </dsp:sp>
    <dsp:sp modelId="{37C28D25-06E6-4FB4-A026-3F6EED3023C1}">
      <dsp:nvSpPr>
        <dsp:cNvPr id="0" name=""/>
        <dsp:cNvSpPr/>
      </dsp:nvSpPr>
      <dsp:spPr>
        <a:xfrm>
          <a:off x="307345" y="2257545"/>
          <a:ext cx="3222855" cy="1933713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/>
            <a:t>porównanie sytuacji absolwentów różnych uczelni;</a:t>
          </a:r>
          <a:endParaRPr lang="en-US" sz="2100" kern="1200"/>
        </a:p>
      </dsp:txBody>
      <dsp:txXfrm>
        <a:off x="307345" y="2257545"/>
        <a:ext cx="3222855" cy="1933713"/>
      </dsp:txXfrm>
    </dsp:sp>
    <dsp:sp modelId="{6DDAE74E-4755-4C97-838D-C665C8E8F2F1}">
      <dsp:nvSpPr>
        <dsp:cNvPr id="0" name=""/>
        <dsp:cNvSpPr/>
      </dsp:nvSpPr>
      <dsp:spPr>
        <a:xfrm>
          <a:off x="3852486" y="2257545"/>
          <a:ext cx="3222855" cy="1933713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i="0" kern="1200"/>
            <a:t>ocena uczelni/kierunku;</a:t>
          </a:r>
          <a:endParaRPr lang="en-US" sz="2100" kern="1200"/>
        </a:p>
      </dsp:txBody>
      <dsp:txXfrm>
        <a:off x="3852486" y="2257545"/>
        <a:ext cx="3222855" cy="1933713"/>
      </dsp:txXfrm>
    </dsp:sp>
    <dsp:sp modelId="{80231C2A-4448-4692-AE54-865DE19886AD}">
      <dsp:nvSpPr>
        <dsp:cNvPr id="0" name=""/>
        <dsp:cNvSpPr/>
      </dsp:nvSpPr>
      <dsp:spPr>
        <a:xfrm>
          <a:off x="7397627" y="2257545"/>
          <a:ext cx="3222855" cy="193371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/>
            <a:t>poprawa jakości kształcenia;</a:t>
          </a:r>
          <a:endParaRPr lang="en-US" sz="2100" kern="1200"/>
        </a:p>
      </dsp:txBody>
      <dsp:txXfrm>
        <a:off x="7397627" y="2257545"/>
        <a:ext cx="3222855" cy="19337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2136B-3F66-4153-B47D-35B58C396F75}">
      <dsp:nvSpPr>
        <dsp:cNvPr id="0" name=""/>
        <dsp:cNvSpPr/>
      </dsp:nvSpPr>
      <dsp:spPr>
        <a:xfrm>
          <a:off x="718664" y="453902"/>
          <a:ext cx="1955812" cy="19558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3D420B-F329-429C-933A-534043B4852B}">
      <dsp:nvSpPr>
        <dsp:cNvPr id="0" name=""/>
        <dsp:cNvSpPr/>
      </dsp:nvSpPr>
      <dsp:spPr>
        <a:xfrm>
          <a:off x="1135476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54AD7C-2B93-4FC5-85CD-E4D20A62F223}">
      <dsp:nvSpPr>
        <dsp:cNvPr id="0" name=""/>
        <dsp:cNvSpPr/>
      </dsp:nvSpPr>
      <dsp:spPr>
        <a:xfrm>
          <a:off x="93445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2300" kern="1200"/>
            <a:t>ELA</a:t>
          </a:r>
        </a:p>
      </dsp:txBody>
      <dsp:txXfrm>
        <a:off x="93445" y="3018902"/>
        <a:ext cx="3206250" cy="720000"/>
      </dsp:txXfrm>
    </dsp:sp>
    <dsp:sp modelId="{300586B1-AB92-4F89-9849-7D24F3C6BFB2}">
      <dsp:nvSpPr>
        <dsp:cNvPr id="0" name=""/>
        <dsp:cNvSpPr/>
      </dsp:nvSpPr>
      <dsp:spPr>
        <a:xfrm>
          <a:off x="4486008" y="453902"/>
          <a:ext cx="1955812" cy="1955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057927-7DEB-44D3-B7A9-5A5149D4D9CC}">
      <dsp:nvSpPr>
        <dsp:cNvPr id="0" name=""/>
        <dsp:cNvSpPr/>
      </dsp:nvSpPr>
      <dsp:spPr>
        <a:xfrm>
          <a:off x="4902820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71EDB7-0567-4739-AE47-541BE14779CD}">
      <dsp:nvSpPr>
        <dsp:cNvPr id="0" name=""/>
        <dsp:cNvSpPr/>
      </dsp:nvSpPr>
      <dsp:spPr>
        <a:xfrm>
          <a:off x="3860789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2300" kern="1200"/>
            <a:t>Projekty jednostkowe</a:t>
          </a:r>
        </a:p>
      </dsp:txBody>
      <dsp:txXfrm>
        <a:off x="3860789" y="3018902"/>
        <a:ext cx="3206250" cy="720000"/>
      </dsp:txXfrm>
    </dsp:sp>
    <dsp:sp modelId="{2E8F9B08-CA31-4BEE-A9C1-6E313C40F097}">
      <dsp:nvSpPr>
        <dsp:cNvPr id="0" name=""/>
        <dsp:cNvSpPr/>
      </dsp:nvSpPr>
      <dsp:spPr>
        <a:xfrm>
          <a:off x="8253352" y="453902"/>
          <a:ext cx="1955812" cy="1955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8A5C3E-1867-4AC9-9859-94FB87061D20}">
      <dsp:nvSpPr>
        <dsp:cNvPr id="0" name=""/>
        <dsp:cNvSpPr/>
      </dsp:nvSpPr>
      <dsp:spPr>
        <a:xfrm>
          <a:off x="8670164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1121B-1D75-4CAF-88CD-056A310E6628}">
      <dsp:nvSpPr>
        <dsp:cNvPr id="0" name=""/>
        <dsp:cNvSpPr/>
      </dsp:nvSpPr>
      <dsp:spPr>
        <a:xfrm>
          <a:off x="7628133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2300" kern="1200"/>
            <a:t>Monitoring uczelniany</a:t>
          </a:r>
        </a:p>
      </dsp:txBody>
      <dsp:txXfrm>
        <a:off x="7628133" y="3018902"/>
        <a:ext cx="32062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0606D-2D51-4CC9-B240-7B992BB3E55C}">
      <dsp:nvSpPr>
        <dsp:cNvPr id="0" name=""/>
        <dsp:cNvSpPr/>
      </dsp:nvSpPr>
      <dsp:spPr>
        <a:xfrm>
          <a:off x="0" y="1073"/>
          <a:ext cx="10846904" cy="7363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Innowacyjny projekt MEiN realizowany przez OPI;</a:t>
          </a:r>
          <a:endParaRPr lang="en-US" sz="2000" kern="1200"/>
        </a:p>
      </dsp:txBody>
      <dsp:txXfrm>
        <a:off x="35944" y="37017"/>
        <a:ext cx="10775016" cy="664423"/>
      </dsp:txXfrm>
    </dsp:sp>
    <dsp:sp modelId="{EBE7A737-503D-4895-9C4E-FAEE4A692121}">
      <dsp:nvSpPr>
        <dsp:cNvPr id="0" name=""/>
        <dsp:cNvSpPr/>
      </dsp:nvSpPr>
      <dsp:spPr>
        <a:xfrm>
          <a:off x="0" y="750730"/>
          <a:ext cx="10846904" cy="736311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Bazowanie na rejestrach państwowych </a:t>
          </a:r>
          <a:r>
            <a:rPr lang="pl-PL" sz="2000" kern="1200">
              <a:sym typeface="Wingdings" panose="05000000000000000000" pitchFamily="2" charset="2"/>
            </a:rPr>
            <a:t></a:t>
          </a:r>
          <a:r>
            <a:rPr lang="pl-PL" sz="2000" kern="1200"/>
            <a:t> ZUS i POL-on;</a:t>
          </a:r>
          <a:endParaRPr lang="en-US" sz="2000" kern="1200"/>
        </a:p>
      </dsp:txBody>
      <dsp:txXfrm>
        <a:off x="35944" y="786674"/>
        <a:ext cx="10775016" cy="664423"/>
      </dsp:txXfrm>
    </dsp:sp>
    <dsp:sp modelId="{6CD16135-3113-4539-83B9-EE48724CB2B7}">
      <dsp:nvSpPr>
        <dsp:cNvPr id="0" name=""/>
        <dsp:cNvSpPr/>
      </dsp:nvSpPr>
      <dsp:spPr>
        <a:xfrm>
          <a:off x="0" y="1500387"/>
          <a:ext cx="10846904" cy="736311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Badaniem objęci absolwenci po 2 latach od ukończenia studiów;</a:t>
          </a:r>
          <a:endParaRPr lang="en-US" sz="2000" kern="1200"/>
        </a:p>
      </dsp:txBody>
      <dsp:txXfrm>
        <a:off x="35944" y="1536331"/>
        <a:ext cx="10775016" cy="664423"/>
      </dsp:txXfrm>
    </dsp:sp>
    <dsp:sp modelId="{9FCA9234-7376-47ED-A1CA-FF553F3B6849}">
      <dsp:nvSpPr>
        <dsp:cNvPr id="0" name=""/>
        <dsp:cNvSpPr/>
      </dsp:nvSpPr>
      <dsp:spPr>
        <a:xfrm>
          <a:off x="0" y="2250045"/>
          <a:ext cx="10846904" cy="736311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Tematy: poszukiwanie pracy i bezrobocie, wynagrodzenia, praca a dalsze studia, geograficzne zróżnicowanie losów absolwentów;</a:t>
          </a:r>
          <a:endParaRPr lang="en-US" sz="2000" kern="1200"/>
        </a:p>
      </dsp:txBody>
      <dsp:txXfrm>
        <a:off x="35944" y="2285989"/>
        <a:ext cx="10775016" cy="664423"/>
      </dsp:txXfrm>
    </dsp:sp>
    <dsp:sp modelId="{A66383A7-E13A-4165-AE81-50108D131C89}">
      <dsp:nvSpPr>
        <dsp:cNvPr id="0" name=""/>
        <dsp:cNvSpPr/>
      </dsp:nvSpPr>
      <dsp:spPr>
        <a:xfrm>
          <a:off x="0" y="2999702"/>
          <a:ext cx="10846904" cy="736311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Możliwe generowanie raportów tematycznych;</a:t>
          </a:r>
          <a:endParaRPr lang="en-US" sz="2000" kern="1200"/>
        </a:p>
      </dsp:txBody>
      <dsp:txXfrm>
        <a:off x="35944" y="3035646"/>
        <a:ext cx="10775016" cy="664423"/>
      </dsp:txXfrm>
    </dsp:sp>
    <dsp:sp modelId="{FEC9CBD1-A747-4B1A-96F5-C3F227F036E0}">
      <dsp:nvSpPr>
        <dsp:cNvPr id="0" name=""/>
        <dsp:cNvSpPr/>
      </dsp:nvSpPr>
      <dsp:spPr>
        <a:xfrm>
          <a:off x="0" y="3749359"/>
          <a:ext cx="10846904" cy="736311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Przyjazny intefejs;</a:t>
          </a:r>
          <a:endParaRPr lang="en-US" sz="2000" kern="1200"/>
        </a:p>
      </dsp:txBody>
      <dsp:txXfrm>
        <a:off x="35944" y="3785303"/>
        <a:ext cx="10775016" cy="6644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6993BD-0300-4E5B-B57D-8D8ABF43EEB7}">
      <dsp:nvSpPr>
        <dsp:cNvPr id="0" name=""/>
        <dsp:cNvSpPr/>
      </dsp:nvSpPr>
      <dsp:spPr>
        <a:xfrm>
          <a:off x="684914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202E9F-AF34-452E-88C7-DFBCD2692CD6}">
      <dsp:nvSpPr>
        <dsp:cNvPr id="0" name=""/>
        <dsp:cNvSpPr/>
      </dsp:nvSpPr>
      <dsp:spPr>
        <a:xfrm>
          <a:off x="91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DC4CD8-4677-4238-A69C-9A92A35272F1}">
      <dsp:nvSpPr>
        <dsp:cNvPr id="0" name=""/>
        <dsp:cNvSpPr/>
      </dsp:nvSpPr>
      <dsp:spPr>
        <a:xfrm>
          <a:off x="33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/>
            <a:t>Obowiązek prawny/Inicjatywa własna;</a:t>
          </a:r>
          <a:endParaRPr lang="en-US" sz="1500" kern="1200"/>
        </a:p>
      </dsp:txBody>
      <dsp:txXfrm>
        <a:off x="333914" y="2456402"/>
        <a:ext cx="1800000" cy="720000"/>
      </dsp:txXfrm>
    </dsp:sp>
    <dsp:sp modelId="{84898240-9EA3-4284-9313-08485505F6E4}">
      <dsp:nvSpPr>
        <dsp:cNvPr id="0" name=""/>
        <dsp:cNvSpPr/>
      </dsp:nvSpPr>
      <dsp:spPr>
        <a:xfrm>
          <a:off x="2799914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2C51A5-3817-4DA1-9E0D-3EBDC530B158}">
      <dsp:nvSpPr>
        <dsp:cNvPr id="0" name=""/>
        <dsp:cNvSpPr/>
      </dsp:nvSpPr>
      <dsp:spPr>
        <a:xfrm>
          <a:off x="303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445763-C73B-44A6-ADBE-A68454E92DF9}">
      <dsp:nvSpPr>
        <dsp:cNvPr id="0" name=""/>
        <dsp:cNvSpPr/>
      </dsp:nvSpPr>
      <dsp:spPr>
        <a:xfrm>
          <a:off x="244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/>
            <a:t>Dobra praktyka w procesie akredytacji;</a:t>
          </a:r>
          <a:endParaRPr lang="en-US" sz="1500" kern="1200"/>
        </a:p>
      </dsp:txBody>
      <dsp:txXfrm>
        <a:off x="2448914" y="2456402"/>
        <a:ext cx="1800000" cy="720000"/>
      </dsp:txXfrm>
    </dsp:sp>
    <dsp:sp modelId="{09429C91-B2CA-41C4-864D-A503467CDB04}">
      <dsp:nvSpPr>
        <dsp:cNvPr id="0" name=""/>
        <dsp:cNvSpPr/>
      </dsp:nvSpPr>
      <dsp:spPr>
        <a:xfrm>
          <a:off x="4914914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475E70-BE29-4F81-8B78-A408C2358459}">
      <dsp:nvSpPr>
        <dsp:cNvPr id="0" name=""/>
        <dsp:cNvSpPr/>
      </dsp:nvSpPr>
      <dsp:spPr>
        <a:xfrm>
          <a:off x="514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4B864-303B-4F0E-9D27-EA3550747C8B}">
      <dsp:nvSpPr>
        <dsp:cNvPr id="0" name=""/>
        <dsp:cNvSpPr/>
      </dsp:nvSpPr>
      <dsp:spPr>
        <a:xfrm>
          <a:off x="456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/>
            <a:t>Wpływ na proces kształcenia;</a:t>
          </a:r>
          <a:endParaRPr lang="en-US" sz="1500" kern="1200"/>
        </a:p>
      </dsp:txBody>
      <dsp:txXfrm>
        <a:off x="4563914" y="2456402"/>
        <a:ext cx="1800000" cy="720000"/>
      </dsp:txXfrm>
    </dsp:sp>
    <dsp:sp modelId="{732EBD95-BCF0-4DDC-BDA1-BC87D25874CC}">
      <dsp:nvSpPr>
        <dsp:cNvPr id="0" name=""/>
        <dsp:cNvSpPr/>
      </dsp:nvSpPr>
      <dsp:spPr>
        <a:xfrm>
          <a:off x="7029914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3D5054-753A-4CC4-A363-2E3BB66E2BAA}">
      <dsp:nvSpPr>
        <dsp:cNvPr id="0" name=""/>
        <dsp:cNvSpPr/>
      </dsp:nvSpPr>
      <dsp:spPr>
        <a:xfrm>
          <a:off x="726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DC75F-6537-4830-9E03-DA8C45963D12}">
      <dsp:nvSpPr>
        <dsp:cNvPr id="0" name=""/>
        <dsp:cNvSpPr/>
      </dsp:nvSpPr>
      <dsp:spPr>
        <a:xfrm>
          <a:off x="667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/>
            <a:t>Wizerunek uczelni/kierunku;</a:t>
          </a:r>
          <a:endParaRPr lang="en-US" sz="1500" kern="1200"/>
        </a:p>
      </dsp:txBody>
      <dsp:txXfrm>
        <a:off x="6678914" y="2456402"/>
        <a:ext cx="1800000" cy="720000"/>
      </dsp:txXfrm>
    </dsp:sp>
    <dsp:sp modelId="{22FB29F8-8E97-4D16-8AA8-ACEA9BE15D46}">
      <dsp:nvSpPr>
        <dsp:cNvPr id="0" name=""/>
        <dsp:cNvSpPr/>
      </dsp:nvSpPr>
      <dsp:spPr>
        <a:xfrm>
          <a:off x="9144914" y="1016402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4D006A-D6E8-445C-B4C9-3878922B9902}">
      <dsp:nvSpPr>
        <dsp:cNvPr id="0" name=""/>
        <dsp:cNvSpPr/>
      </dsp:nvSpPr>
      <dsp:spPr>
        <a:xfrm>
          <a:off x="937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C6FF31-2F46-41F1-8473-16BF31C11C0F}">
      <dsp:nvSpPr>
        <dsp:cNvPr id="0" name=""/>
        <dsp:cNvSpPr/>
      </dsp:nvSpPr>
      <dsp:spPr>
        <a:xfrm>
          <a:off x="879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/>
            <a:t>Oddziaływanie na osi uczelnia-rynek pracy;</a:t>
          </a:r>
          <a:endParaRPr lang="en-US" sz="1500" kern="1200"/>
        </a:p>
      </dsp:txBody>
      <dsp:txXfrm>
        <a:off x="8793914" y="2456402"/>
        <a:ext cx="18000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8B381C-6570-43C8-BC39-5E114D9FCFD3}">
      <dsp:nvSpPr>
        <dsp:cNvPr id="0" name=""/>
        <dsp:cNvSpPr/>
      </dsp:nvSpPr>
      <dsp:spPr>
        <a:xfrm rot="5400000">
          <a:off x="5753801" y="-1400502"/>
          <a:ext cx="3354244" cy="699381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900" kern="1200" dirty="0"/>
            <a:t>Ewaluacja uczelni i kształcenia;</a:t>
          </a:r>
          <a:endParaRPr lang="en-US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900" kern="1200"/>
            <a:t>Elementy life-long learning;</a:t>
          </a:r>
          <a:endParaRPr lang="en-US" sz="3900" kern="120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900" kern="1200"/>
            <a:t>Diagnoza sytuacji absolwentów na rynku pracy;</a:t>
          </a:r>
          <a:endParaRPr lang="en-US" sz="3900" kern="1200"/>
        </a:p>
      </dsp:txBody>
      <dsp:txXfrm rot="-5400000">
        <a:off x="3934019" y="583021"/>
        <a:ext cx="6830069" cy="3026762"/>
      </dsp:txXfrm>
    </dsp:sp>
    <dsp:sp modelId="{1E91598F-E430-4BD7-A287-08E1D7DB29C3}">
      <dsp:nvSpPr>
        <dsp:cNvPr id="0" name=""/>
        <dsp:cNvSpPr/>
      </dsp:nvSpPr>
      <dsp:spPr>
        <a:xfrm>
          <a:off x="0" y="0"/>
          <a:ext cx="3934018" cy="41928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500" kern="1200"/>
            <a:t>Monitoring losów zawodowych absolwentów UZ – badanie realizowane dla Biura Karier UZ od 2012;</a:t>
          </a:r>
          <a:endParaRPr lang="en-US" sz="3500" kern="1200"/>
        </a:p>
      </dsp:txBody>
      <dsp:txXfrm>
        <a:off x="192043" y="192043"/>
        <a:ext cx="3549932" cy="38087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131451-A363-4C3C-A10A-999A8376A381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000" kern="1200"/>
            <a:t>Badanie elektroniczne;</a:t>
          </a:r>
          <a:endParaRPr lang="en-US" sz="3000" kern="1200"/>
        </a:p>
      </dsp:txBody>
      <dsp:txXfrm>
        <a:off x="307345" y="1546"/>
        <a:ext cx="3222855" cy="1933713"/>
      </dsp:txXfrm>
    </dsp:sp>
    <dsp:sp modelId="{3E777845-9BDD-4599-A462-38650B2BA7E3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000" kern="1200"/>
            <a:t>Realizacja w miesiącach letnich;</a:t>
          </a:r>
          <a:endParaRPr lang="en-US" sz="3000" kern="1200"/>
        </a:p>
      </dsp:txBody>
      <dsp:txXfrm>
        <a:off x="3852486" y="1546"/>
        <a:ext cx="3222855" cy="1933713"/>
      </dsp:txXfrm>
    </dsp:sp>
    <dsp:sp modelId="{E90D810B-5FBE-494F-A9C8-DEBE6786CD5A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000" kern="1200"/>
            <a:t>Absolwenci po dwóch latach od ukończenia studiów;</a:t>
          </a:r>
          <a:endParaRPr lang="en-US" sz="3000" kern="1200"/>
        </a:p>
      </dsp:txBody>
      <dsp:txXfrm>
        <a:off x="7397627" y="1546"/>
        <a:ext cx="3222855" cy="1933713"/>
      </dsp:txXfrm>
    </dsp:sp>
    <dsp:sp modelId="{8E1A03B2-1331-4320-91B4-43BD9EFF3C61}">
      <dsp:nvSpPr>
        <dsp:cNvPr id="0" name=""/>
        <dsp:cNvSpPr/>
      </dsp:nvSpPr>
      <dsp:spPr>
        <a:xfrm>
          <a:off x="3852486" y="2257545"/>
          <a:ext cx="3222855" cy="193371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000" kern="1200"/>
            <a:t>Od 2021 r. możliwość porównywania danych z ELA;</a:t>
          </a:r>
          <a:endParaRPr lang="en-US" sz="3000" kern="1200"/>
        </a:p>
      </dsp:txBody>
      <dsp:txXfrm>
        <a:off x="3852486" y="2257545"/>
        <a:ext cx="3222855" cy="1933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2658EE-C462-053C-A2C2-AADAB3FB3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6B9F409-6620-B4D0-9631-076065642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2233B2E-29EC-5C59-4E0B-FEB1392E5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30F0653-818A-38A8-CDAA-AB432F28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3A7D8-1166-91E1-BD75-5DB92F52E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1049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60EA78-0838-B1E5-097C-AC65DCF0B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FB26069-D4F3-C680-F609-ACD9580FA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5470CD7-72FE-2859-47B8-123EFA4D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B8F4DEE-3C49-F7F9-7A35-9C9A1C9D8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E3D887B-6316-82B3-994B-DA32779A8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547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0972DAA-B424-85AC-D918-864F15A4B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1B17873-8810-C339-B3C6-B8DC2DBF5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E62D8FE-F9F4-A2EE-A079-F56FE4345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B60BB87-025B-088D-5BC4-1221E0663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344B316-CBD9-D2DE-4B4C-9B0DF1F48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193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27F3C0-610E-8A13-6451-9FF0EEA1C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94F3A8-933C-F627-E8AB-C27B97FFC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E9C6F4B-9DFF-DD50-67E4-7B43200C1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61D75D9-344B-2E1A-C7FD-6AB98A5C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AA8A607-4763-1D65-521F-C4603F316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322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E8DADB-2568-3C04-74CB-FCC3C8EFA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1E7D3E0-3EA5-9779-E7C8-FB97F4C2E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1878FBA-E66F-5D6F-62DB-501A48D48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B259FB3-B3FA-6729-821F-C2338C55A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3BE5A2A-E231-CDE0-8AAA-44B1E2852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879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4FEC21-ABC4-6B0C-1A94-2B3B2313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764171-85D3-4EDA-4534-B720644B1D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2D75402-AF44-E6D3-D7CE-1BFC0D451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66FDB84-F2A9-A6F6-58D6-E06CC519E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846BD55-AB95-D63F-C0F6-A8C41FC80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AE3E8CB-2EBB-F401-9B4D-C68E01403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687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489B1E-7F51-F780-FBF7-3BC0694CF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9E03B47-7A63-3F6F-7D1D-C13475F2D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CFEA5A8-D311-6DDC-182A-3F8F7CCE3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540BE42-7D4F-2A58-3931-50F06552F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D57BB4F-49F9-2C9D-DF0B-89D8E6211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24EDCD1-6CA6-CBA4-8643-C16C6E68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9250787-6C95-9EC5-C8BC-8D7416FDC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DAC36F8-0BF7-6D4C-114B-A7EFD054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716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BBD735-79A9-7723-3A5D-B3B895D83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4A17679-D10F-F6F2-DF93-4EAFD8460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E5F789B-1A4B-78E2-637F-22E1F30D8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393EECB-AD10-E17A-6B6F-17C7454A2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5403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D418FBF-43CF-A6D3-0E81-FF214FB9E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3256A74-4AEF-762A-0BD4-CFA1FC588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5BEAEA6-43FC-8069-8808-E1B51839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2325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F1359D-C3F4-8976-C5D6-C30F2041C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BAFA6F-3319-4B4C-834D-CFC0FB11F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CF9A8DD-D76F-9535-CD17-81665DB51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4E12108-59F3-9917-7B8C-87313891E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0025470-B0BA-9009-2A14-0FC0881F5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65AD67A-79B0-2310-E013-817D46672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106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3DECD5-9A86-BEF0-EF34-A46C42C0D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81CB507-E878-48A6-C135-C7C491924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53802C7-2D7C-3957-B355-BD761E1E8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7FCD586-5E69-99B9-687D-99665F40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D4EE41D-4C78-21C0-5761-B57B9282E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C17FDF9-89CF-6265-7A7C-C6A0D2CC6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12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3D07F23-F631-9FAE-1A7F-9ABB3B5D7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7647562-F592-9CF9-9CAB-123893B62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7E0B571-F55E-9E99-E99E-14D0715DD7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21730-CCE4-48F7-997C-31D41FDDBCF5}" type="datetimeFigureOut">
              <a:rPr lang="pl-PL" smtClean="0"/>
              <a:t>27.05.2023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76A06CE-DEB7-DACB-A49C-8A627ED98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A9D49E0-AF6F-4E7E-8185-2CE012AFA8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C29B0-F2C9-4AAF-A1F9-785A88138A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609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23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5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27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29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827973" y="723281"/>
            <a:ext cx="683726" cy="5677519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827340" y="457200"/>
            <a:ext cx="406973" cy="5489078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80300" y="457200"/>
            <a:ext cx="10586648" cy="5220890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5836668-4504-0C59-CFB1-2BEA4DA5B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1723" y="1080254"/>
            <a:ext cx="9086106" cy="1740208"/>
          </a:xfrm>
        </p:spPr>
        <p:txBody>
          <a:bodyPr/>
          <a:lstStyle/>
          <a:p>
            <a:pPr defTabSz="658368"/>
            <a:r>
              <a:rPr lang="pl-PL" sz="432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Czego nie może nam powiedzieć ELA?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863C8A6-CCD1-8700-EC81-60BB772DC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1723" y="2887571"/>
            <a:ext cx="6664625" cy="1206806"/>
          </a:xfrm>
        </p:spPr>
        <p:txBody>
          <a:bodyPr/>
          <a:lstStyle/>
          <a:p>
            <a:pPr defTabSz="658368">
              <a:spcBef>
                <a:spcPts val="720"/>
              </a:spcBef>
            </a:pPr>
            <a:r>
              <a:rPr lang="pl-PL" sz="1728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Słów kilka o monitoringu losów absolwentów szkół wyższych</a:t>
            </a:r>
            <a:endParaRPr lang="pl-PL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E1581F1-F586-85D0-065A-0C66DCDC3834}"/>
              </a:ext>
            </a:extLst>
          </p:cNvPr>
          <p:cNvSpPr txBox="1"/>
          <p:nvPr/>
        </p:nvSpPr>
        <p:spPr>
          <a:xfrm>
            <a:off x="6634941" y="4786757"/>
            <a:ext cx="3872888" cy="290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58368">
              <a:spcAft>
                <a:spcPts val="576"/>
              </a:spcAft>
            </a:pPr>
            <a:r>
              <a:rPr lang="pl-PL" sz="129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 hab. Dorota Szaban, prof. UZ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2957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999AB061-420A-B429-8147-9FC6DDBC5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870" y="62260"/>
            <a:ext cx="4656538" cy="37921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Gdzie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znaleźć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raporty UZ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pic>
        <p:nvPicPr>
          <p:cNvPr id="4" name="Symbol zastępczy zawartości 4" descr="Obraz zawierający wzór, piksel, ścieg&#10;&#10;Opis wygenerowany automatycznie">
            <a:extLst>
              <a:ext uri="{FF2B5EF4-FFF2-40B4-BE49-F238E27FC236}">
                <a16:creationId xmlns:a16="http://schemas.microsoft.com/office/drawing/2014/main" id="{3800929D-FCF2-5B49-A175-D853FBFACB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06" r="-1" b="6295"/>
          <a:stretch/>
        </p:blipFill>
        <p:spPr>
          <a:xfrm>
            <a:off x="5681132" y="562476"/>
            <a:ext cx="6510103" cy="579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61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A135E08-8866-B1D6-54D7-D6F08BA63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FFFF"/>
                </a:solidFill>
              </a:rPr>
              <a:t>Jak korzystać z ELA?</a:t>
            </a:r>
            <a:endParaRPr lang="pl-PL" sz="4000">
              <a:solidFill>
                <a:srgbClr val="FFFFFF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F42902-F201-80C3-05B0-2520B0E13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4800" dirty="0"/>
              <a:t>https://ela.nauka.gov.pl/pl</a:t>
            </a:r>
          </a:p>
        </p:txBody>
      </p:sp>
    </p:spTree>
    <p:extLst>
      <p:ext uri="{BB962C8B-B14F-4D97-AF65-F5344CB8AC3E}">
        <p14:creationId xmlns:p14="http://schemas.microsoft.com/office/powerpoint/2010/main" val="219632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778459B-E61C-2E55-31CE-D159051F3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Pytania?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CEB74A-FAFD-07FE-7551-B02816473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495800"/>
            <a:ext cx="9144000" cy="7620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d.szaban@is.uz.zgora.pl</a:t>
            </a:r>
          </a:p>
        </p:txBody>
      </p:sp>
    </p:spTree>
    <p:extLst>
      <p:ext uri="{BB962C8B-B14F-4D97-AF65-F5344CB8AC3E}">
        <p14:creationId xmlns:p14="http://schemas.microsoft.com/office/powerpoint/2010/main" val="863737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EBCEDF-40D4-F782-D0B1-F93E98290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pl-PL" sz="3400">
                <a:solidFill>
                  <a:srgbClr val="FFFFFF"/>
                </a:solidFill>
              </a:rPr>
              <a:t>Czemu służy monitoring losów absolwentów uczelni?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CEBA294C-6D7B-77C5-E4E8-7D676785F8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72567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830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F514017-A175-D00A-7071-55D2C427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pl-PL" sz="3400">
                <a:solidFill>
                  <a:srgbClr val="FFFFFF"/>
                </a:solidFill>
              </a:rPr>
              <a:t>W jaki sposób monitoruje się losy absolwentów uczelni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55B56CC-4A9D-BE82-F189-30352ED51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07925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9411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FD921D4-6581-5738-97E3-E9203F979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Czym jest ELA?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7D5961B0-F558-36DA-995E-603B6979B6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832014"/>
              </p:ext>
            </p:extLst>
          </p:nvPr>
        </p:nvGraphicFramePr>
        <p:xfrm>
          <a:off x="644056" y="1818639"/>
          <a:ext cx="10846904" cy="4486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749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9D9688F-9586-F0D4-5670-1108B9FFD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3050434"/>
            <a:ext cx="3722933" cy="757130"/>
          </a:xfrm>
          <a:ln w="25400" cap="sq">
            <a:solidFill>
              <a:srgbClr val="FFFFFF"/>
            </a:solidFill>
            <a:miter lim="800000"/>
          </a:ln>
        </p:spPr>
        <p:txBody>
          <a:bodyPr wrap="square">
            <a:normAutofit/>
          </a:bodyPr>
          <a:lstStyle/>
          <a:p>
            <a:pPr algn="ctr"/>
            <a:r>
              <a:rPr lang="pl-PL" sz="2800">
                <a:solidFill>
                  <a:srgbClr val="FFFFFF"/>
                </a:solidFill>
              </a:rPr>
              <a:t>Zalety i wady ELA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F40A963-FFBB-625C-C4D1-3CC12E284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4536" y="640080"/>
            <a:ext cx="5053066" cy="2546604"/>
          </a:xfrm>
        </p:spPr>
        <p:txBody>
          <a:bodyPr>
            <a:normAutofit/>
          </a:bodyPr>
          <a:lstStyle/>
          <a:p>
            <a:r>
              <a:rPr lang="pl-PL" sz="2000" dirty="0"/>
              <a:t>Zalety</a:t>
            </a:r>
          </a:p>
          <a:p>
            <a:endParaRPr lang="pl-PL" sz="2000" dirty="0"/>
          </a:p>
          <a:p>
            <a:pPr>
              <a:buFontTx/>
              <a:buChar char="-"/>
            </a:pPr>
            <a:r>
              <a:rPr lang="pl-PL" sz="2000" dirty="0"/>
              <a:t>Niezależność od </a:t>
            </a:r>
            <a:r>
              <a:rPr lang="pl-PL" sz="2000" dirty="0" err="1"/>
              <a:t>response-rate</a:t>
            </a:r>
            <a:endParaRPr lang="pl-PL" sz="2000" dirty="0"/>
          </a:p>
          <a:p>
            <a:pPr>
              <a:buFontTx/>
              <a:buChar char="-"/>
            </a:pPr>
            <a:r>
              <a:rPr lang="pl-PL" sz="2000" dirty="0"/>
              <a:t>Przyjazny interfejs</a:t>
            </a:r>
          </a:p>
          <a:p>
            <a:pPr>
              <a:buFontTx/>
              <a:buChar char="-"/>
            </a:pPr>
            <a:r>
              <a:rPr lang="pl-PL" sz="2000" dirty="0"/>
              <a:t>Możliwość porównań</a:t>
            </a:r>
          </a:p>
          <a:p>
            <a:pPr>
              <a:buFontTx/>
              <a:buChar char="-"/>
            </a:pPr>
            <a:r>
              <a:rPr lang="pl-PL" sz="2000" dirty="0"/>
              <a:t>Możliwość zmiany funkcjonalności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AB108BF-BDF4-F741-0337-4380DE217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0204" y="3671315"/>
            <a:ext cx="5057398" cy="2546605"/>
          </a:xfrm>
        </p:spPr>
        <p:txBody>
          <a:bodyPr>
            <a:normAutofit/>
          </a:bodyPr>
          <a:lstStyle/>
          <a:p>
            <a:r>
              <a:rPr lang="pl-PL" sz="2000" dirty="0"/>
              <a:t>Wady</a:t>
            </a:r>
          </a:p>
          <a:p>
            <a:endParaRPr lang="pl-PL" sz="2000" dirty="0"/>
          </a:p>
          <a:p>
            <a:pPr>
              <a:buFontTx/>
              <a:buChar char="-"/>
            </a:pPr>
            <a:r>
              <a:rPr lang="pl-PL" sz="2000" dirty="0"/>
              <a:t>Ograniczenie tematyki</a:t>
            </a:r>
          </a:p>
          <a:p>
            <a:pPr>
              <a:buFontTx/>
              <a:buChar char="-"/>
            </a:pPr>
            <a:r>
              <a:rPr lang="pl-PL" sz="2000" dirty="0"/>
              <a:t>Jedynie dane administracyjne</a:t>
            </a:r>
          </a:p>
          <a:p>
            <a:pPr>
              <a:buFontTx/>
              <a:buChar char="-"/>
            </a:pPr>
            <a:r>
              <a:rPr lang="pl-PL" sz="2000" dirty="0"/>
              <a:t>Trudności interpretacyjne</a:t>
            </a:r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874051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999AB061-420A-B429-8147-9FC6DDBC5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2" y="891652"/>
            <a:ext cx="4412021" cy="303072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Gdzie znaleźć ELA?</a:t>
            </a:r>
          </a:p>
        </p:txBody>
      </p:sp>
      <p:pic>
        <p:nvPicPr>
          <p:cNvPr id="8" name="Symbol zastępczy zawartości 7" descr="Obraz zawierający wzór, kwadrat, Symetria, design&#10;&#10;Opis wygenerowany automatycznie">
            <a:extLst>
              <a:ext uri="{FF2B5EF4-FFF2-40B4-BE49-F238E27FC236}">
                <a16:creationId xmlns:a16="http://schemas.microsoft.com/office/drawing/2014/main" id="{896C5F27-4761-462B-937A-C3514371C1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02615"/>
            <a:ext cx="5608320" cy="560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463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8C9B0044-28CA-538F-A362-3DC10165F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Monitoring prowadzony przez uczelnie</a:t>
            </a:r>
          </a:p>
        </p:txBody>
      </p:sp>
      <p:graphicFrame>
        <p:nvGraphicFramePr>
          <p:cNvPr id="21" name="Symbol zastępczy zawartości 5">
            <a:extLst>
              <a:ext uri="{FF2B5EF4-FFF2-40B4-BE49-F238E27FC236}">
                <a16:creationId xmlns:a16="http://schemas.microsoft.com/office/drawing/2014/main" id="{7D64FFBF-863A-0F5E-4153-800A08C76C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61207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924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28A5DCC-24DF-9C3D-1935-1776EE516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Jak UZ monitoruje losy swoich absolwentów?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4BE95D4A-52DF-19A0-2813-6BD2FC7910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79150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6424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DDFF0C1-29A5-706A-4C60-DEEEEE225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Metodologia badania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E2ADD946-B664-EC38-0DC6-44E1DC0A47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11520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034347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308</Words>
  <Application>Microsoft Office PowerPoint</Application>
  <PresentationFormat>Panoramiczny</PresentationFormat>
  <Paragraphs>55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Motyw pakietu Office</vt:lpstr>
      <vt:lpstr>Czego nie może nam powiedzieć ELA?</vt:lpstr>
      <vt:lpstr>Czemu służy monitoring losów absolwentów uczelni?</vt:lpstr>
      <vt:lpstr>W jaki sposób monitoruje się losy absolwentów uczelni</vt:lpstr>
      <vt:lpstr>Czym jest ELA?</vt:lpstr>
      <vt:lpstr>Zalety i wady ELA</vt:lpstr>
      <vt:lpstr>Gdzie znaleźć ELA?</vt:lpstr>
      <vt:lpstr>Monitoring prowadzony przez uczelnie</vt:lpstr>
      <vt:lpstr>Jak UZ monitoruje losy swoich absolwentów?</vt:lpstr>
      <vt:lpstr>Metodologia badania</vt:lpstr>
      <vt:lpstr>Gdzie znaleźć raporty UZ?</vt:lpstr>
      <vt:lpstr>Jak korzystać z ELA?</vt:lpstr>
      <vt:lpstr>Pytania?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Czego nie może nam powiedzieć ELA?</dc:title>
  <dc:creator>Dorota Szaban</dc:creator>
  <cp:lastModifiedBy>Dorota Szaban</cp:lastModifiedBy>
  <cp:revision>5</cp:revision>
  <dcterms:created xsi:type="dcterms:W3CDTF">2023-05-25T11:37:15Z</dcterms:created>
  <dcterms:modified xsi:type="dcterms:W3CDTF">2023-05-27T16:42:30Z</dcterms:modified>
</cp:coreProperties>
</file>