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9" r:id="rId3"/>
    <p:sldId id="269" r:id="rId4"/>
    <p:sldId id="278" r:id="rId5"/>
    <p:sldId id="275" r:id="rId6"/>
    <p:sldId id="276" r:id="rId7"/>
    <p:sldId id="277" r:id="rId8"/>
    <p:sldId id="264" r:id="rId9"/>
  </p:sldIdLst>
  <p:sldSz cx="9144000" cy="6858000" type="screen4x3"/>
  <p:notesSz cx="6858000" cy="96504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25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825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1689D-6EDE-4A9C-B788-D718E6F34992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166217"/>
            <a:ext cx="2971800" cy="4825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4" y="9166217"/>
            <a:ext cx="2971800" cy="4825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A96BE-2E52-43BD-8760-B3E94EEDB5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9922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8604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47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008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7409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960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3054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009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698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085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393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233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42FCD-1C0E-40B0-9E41-F8030313FCB6}" type="datetimeFigureOut">
              <a:rPr lang="pl-PL" smtClean="0"/>
              <a:t>2017-10-06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561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"/>
            <a:ext cx="68103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1450985" y="2564904"/>
            <a:ext cx="634680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4000" dirty="0" smtClean="0"/>
              <a:t>Krajowy Fundusz Szkoleniowy</a:t>
            </a:r>
            <a:br>
              <a:rPr lang="pl-PL" sz="4000" dirty="0" smtClean="0"/>
            </a:br>
            <a:r>
              <a:rPr lang="pl-PL" sz="4000" dirty="0" smtClean="0"/>
              <a:t>w liczbach</a:t>
            </a:r>
            <a:endParaRPr lang="pl-PL" sz="4000" dirty="0" smtClean="0"/>
          </a:p>
        </p:txBody>
      </p:sp>
      <p:sp>
        <p:nvSpPr>
          <p:cNvPr id="6" name="pole tekstowe 5"/>
          <p:cNvSpPr txBox="1"/>
          <p:nvPr/>
        </p:nvSpPr>
        <p:spPr>
          <a:xfrm>
            <a:off x="2658015" y="5877272"/>
            <a:ext cx="393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Zielona Góra, </a:t>
            </a:r>
            <a:r>
              <a:rPr lang="pl-PL" dirty="0" smtClean="0"/>
              <a:t>16 października 2017 </a:t>
            </a:r>
            <a:r>
              <a:rPr lang="pl-PL" dirty="0" smtClean="0"/>
              <a:t>roku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278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/>
          <p:cNvSpPr txBox="1"/>
          <p:nvPr/>
        </p:nvSpPr>
        <p:spPr>
          <a:xfrm>
            <a:off x="1689985" y="1052736"/>
            <a:ext cx="600715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800" dirty="0" smtClean="0"/>
              <a:t>Krajowy Fundusz Szkoleniowy (KFS) </a:t>
            </a:r>
            <a:br>
              <a:rPr lang="pl-PL" sz="2800" dirty="0" smtClean="0"/>
            </a:br>
            <a:r>
              <a:rPr lang="pl-PL" sz="2800" dirty="0" smtClean="0"/>
              <a:t>został uruchomiony 27 maja 2014 roku.</a:t>
            </a:r>
            <a:endParaRPr lang="pl-PL" sz="2800" dirty="0" smtClean="0"/>
          </a:p>
        </p:txBody>
      </p:sp>
      <p:sp>
        <p:nvSpPr>
          <p:cNvPr id="7" name="pole tekstowe 6"/>
          <p:cNvSpPr txBox="1"/>
          <p:nvPr/>
        </p:nvSpPr>
        <p:spPr>
          <a:xfrm>
            <a:off x="1981444" y="2321406"/>
            <a:ext cx="54242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800" dirty="0" smtClean="0"/>
              <a:t>Dane statystyczne dotyczące KFS </a:t>
            </a:r>
            <a:br>
              <a:rPr lang="pl-PL" sz="2800" dirty="0" smtClean="0"/>
            </a:br>
            <a:r>
              <a:rPr lang="pl-PL" sz="2800" dirty="0" smtClean="0"/>
              <a:t>zbierane są od 1 stycznia 2015 roku.</a:t>
            </a:r>
            <a:endParaRPr lang="pl-PL" sz="2800" dirty="0" smtClean="0"/>
          </a:p>
        </p:txBody>
      </p:sp>
      <p:sp>
        <p:nvSpPr>
          <p:cNvPr id="9" name="pole tekstowe 8"/>
          <p:cNvSpPr txBox="1"/>
          <p:nvPr/>
        </p:nvSpPr>
        <p:spPr>
          <a:xfrm>
            <a:off x="971600" y="3789040"/>
            <a:ext cx="744396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800" dirty="0" smtClean="0"/>
              <a:t>Szczegółowe dane pozyskiwane są </a:t>
            </a:r>
            <a:br>
              <a:rPr lang="pl-PL" sz="2800" dirty="0" smtClean="0"/>
            </a:br>
            <a:r>
              <a:rPr lang="pl-PL" sz="2800" dirty="0" smtClean="0"/>
              <a:t>w ramach załącznika nr 4 </a:t>
            </a:r>
            <a:br>
              <a:rPr lang="pl-PL" sz="2800" dirty="0" smtClean="0"/>
            </a:br>
            <a:r>
              <a:rPr lang="pl-PL" sz="2800" dirty="0" smtClean="0"/>
              <a:t>do sprawozdania </a:t>
            </a:r>
            <a:r>
              <a:rPr lang="pl-PL" sz="2800" dirty="0" err="1" smtClean="0"/>
              <a:t>MRPiPS</a:t>
            </a:r>
            <a:r>
              <a:rPr lang="pl-PL" sz="2800" dirty="0" smtClean="0"/>
              <a:t> 01 (wcześniej MPiPS01).</a:t>
            </a:r>
          </a:p>
          <a:p>
            <a:pPr algn="ctr"/>
            <a:endParaRPr lang="pl-PL" sz="2800" dirty="0"/>
          </a:p>
          <a:p>
            <a:pPr algn="ctr"/>
            <a:r>
              <a:rPr lang="pl-PL" sz="2800" dirty="0" smtClean="0"/>
              <a:t>Jest to sprawozdanie roczne.</a:t>
            </a:r>
            <a:endParaRPr lang="pl-PL" sz="2800" dirty="0" smtClean="0"/>
          </a:p>
        </p:txBody>
      </p:sp>
    </p:spTree>
    <p:extLst>
      <p:ext uri="{BB962C8B-B14F-4D97-AF65-F5344CB8AC3E}">
        <p14:creationId xmlns:p14="http://schemas.microsoft.com/office/powerpoint/2010/main" val="220466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ole tekstowe 8"/>
          <p:cNvSpPr txBox="1"/>
          <p:nvPr/>
        </p:nvSpPr>
        <p:spPr>
          <a:xfrm>
            <a:off x="2521153" y="188913"/>
            <a:ext cx="4192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Pracodawcy, którzy otrzymali środki z KFS </a:t>
            </a:r>
            <a:br>
              <a:rPr lang="pl-PL" b="1" dirty="0" smtClean="0"/>
            </a:br>
            <a:r>
              <a:rPr lang="pl-PL" b="1" dirty="0" smtClean="0"/>
              <a:t>według liczby pracowników </a:t>
            </a:r>
            <a:endParaRPr lang="pl-PL" sz="1400" b="1" dirty="0"/>
          </a:p>
        </p:txBody>
      </p:sp>
      <p:sp>
        <p:nvSpPr>
          <p:cNvPr id="7" name="pole tekstowe 6"/>
          <p:cNvSpPr txBox="1"/>
          <p:nvPr/>
        </p:nvSpPr>
        <p:spPr>
          <a:xfrm flipH="1">
            <a:off x="1187624" y="5589240"/>
            <a:ext cx="7163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i="1" dirty="0" smtClean="0"/>
              <a:t>Źródło: Dane z powiatowych urzędów pracy pozyskiwane w ramach </a:t>
            </a:r>
            <a:r>
              <a:rPr lang="pl-PL" sz="1200" i="1" dirty="0" smtClean="0"/>
              <a:t>załącznika 4 do sprawozdania </a:t>
            </a:r>
            <a:r>
              <a:rPr lang="pl-PL" sz="1200" i="1" dirty="0" err="1" smtClean="0"/>
              <a:t>MPiPS</a:t>
            </a:r>
            <a:r>
              <a:rPr lang="pl-PL" sz="1200" i="1" dirty="0" smtClean="0"/>
              <a:t> 01.</a:t>
            </a:r>
            <a:endParaRPr lang="pl-PL" sz="1200" i="1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05" y="1484784"/>
            <a:ext cx="7131659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22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2051719" y="332656"/>
            <a:ext cx="4977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/>
              <a:t>Uczestnicy działań </a:t>
            </a:r>
            <a:r>
              <a:rPr lang="pl-PL" b="1" dirty="0" smtClean="0"/>
              <a:t>finansowanych </a:t>
            </a:r>
            <a:r>
              <a:rPr lang="pl-PL" b="1" dirty="0"/>
              <a:t>ze środków </a:t>
            </a:r>
            <a:r>
              <a:rPr lang="pl-PL" b="1" dirty="0" smtClean="0"/>
              <a:t>KFS </a:t>
            </a:r>
            <a:br>
              <a:rPr lang="pl-PL" b="1" dirty="0" smtClean="0"/>
            </a:br>
            <a:r>
              <a:rPr lang="pl-PL" b="1" dirty="0" smtClean="0"/>
              <a:t>według grup uczestników</a:t>
            </a:r>
            <a:endParaRPr lang="pl-PL" b="1" dirty="0"/>
          </a:p>
        </p:txBody>
      </p:sp>
      <p:sp>
        <p:nvSpPr>
          <p:cNvPr id="6" name="pole tekstowe 5"/>
          <p:cNvSpPr txBox="1"/>
          <p:nvPr/>
        </p:nvSpPr>
        <p:spPr>
          <a:xfrm flipH="1">
            <a:off x="1403648" y="5983341"/>
            <a:ext cx="7163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i="1" dirty="0" smtClean="0"/>
              <a:t>Źródło: Dane z powiatowych urzędów pracy pozyskiwane w ramach </a:t>
            </a:r>
            <a:r>
              <a:rPr lang="pl-PL" sz="1200" i="1" dirty="0" smtClean="0"/>
              <a:t>załącznika 4 do sprawozdania </a:t>
            </a:r>
            <a:r>
              <a:rPr lang="pl-PL" sz="1200" i="1" dirty="0" err="1" smtClean="0"/>
              <a:t>MPiPS</a:t>
            </a:r>
            <a:r>
              <a:rPr lang="pl-PL" sz="1200" i="1" dirty="0" smtClean="0"/>
              <a:t> 01.</a:t>
            </a:r>
            <a:endParaRPr lang="pl-PL" sz="1200" i="1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962" y="1326164"/>
            <a:ext cx="6984775" cy="419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80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2051720" y="220952"/>
            <a:ext cx="4977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/>
              <a:t>Uczestnicy działań </a:t>
            </a:r>
            <a:r>
              <a:rPr lang="pl-PL" b="1" dirty="0" smtClean="0"/>
              <a:t>finansowanych </a:t>
            </a:r>
            <a:r>
              <a:rPr lang="pl-PL" b="1" dirty="0"/>
              <a:t>ze środków </a:t>
            </a:r>
            <a:r>
              <a:rPr lang="pl-PL" b="1" dirty="0" smtClean="0"/>
              <a:t>KFS </a:t>
            </a:r>
            <a:br>
              <a:rPr lang="pl-PL" b="1" dirty="0" smtClean="0"/>
            </a:br>
            <a:r>
              <a:rPr lang="pl-PL" b="1" dirty="0" smtClean="0"/>
              <a:t>według </a:t>
            </a:r>
            <a:r>
              <a:rPr lang="pl-PL" b="1" dirty="0"/>
              <a:t>rodzaju wsparcia</a:t>
            </a:r>
            <a:endParaRPr lang="pl-PL" b="1" dirty="0"/>
          </a:p>
        </p:txBody>
      </p:sp>
      <p:sp>
        <p:nvSpPr>
          <p:cNvPr id="6" name="pole tekstowe 5"/>
          <p:cNvSpPr txBox="1"/>
          <p:nvPr/>
        </p:nvSpPr>
        <p:spPr>
          <a:xfrm flipH="1">
            <a:off x="1907704" y="6356273"/>
            <a:ext cx="7163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i="1" dirty="0" smtClean="0"/>
              <a:t>Źródło: Dane z powiatowych urzędów pracy pozyskiwane w ramach </a:t>
            </a:r>
            <a:r>
              <a:rPr lang="pl-PL" sz="1200" i="1" dirty="0" smtClean="0"/>
              <a:t>załącznika 4 do sprawozdania </a:t>
            </a:r>
            <a:r>
              <a:rPr lang="pl-PL" sz="1200" i="1" dirty="0" err="1" smtClean="0"/>
              <a:t>MPiPS</a:t>
            </a:r>
            <a:r>
              <a:rPr lang="pl-PL" sz="1200" i="1" dirty="0" smtClean="0"/>
              <a:t> 01.</a:t>
            </a:r>
            <a:endParaRPr lang="pl-PL" sz="1200" i="1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1196752"/>
            <a:ext cx="8719543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03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2051720" y="220952"/>
            <a:ext cx="4977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/>
              <a:t>Uczestnicy działań </a:t>
            </a:r>
            <a:r>
              <a:rPr lang="pl-PL" b="1" dirty="0" smtClean="0"/>
              <a:t>finansowanych </a:t>
            </a:r>
            <a:r>
              <a:rPr lang="pl-PL" b="1" dirty="0"/>
              <a:t>ze środków </a:t>
            </a:r>
            <a:r>
              <a:rPr lang="pl-PL" b="1" dirty="0" smtClean="0"/>
              <a:t>KFS </a:t>
            </a:r>
            <a:br>
              <a:rPr lang="pl-PL" b="1" dirty="0" smtClean="0"/>
            </a:br>
            <a:r>
              <a:rPr lang="pl-PL" b="1" dirty="0"/>
              <a:t>według </a:t>
            </a:r>
            <a:r>
              <a:rPr lang="pl-PL" b="1" dirty="0" smtClean="0"/>
              <a:t>grup </a:t>
            </a:r>
            <a:r>
              <a:rPr lang="pl-PL" b="1" dirty="0"/>
              <a:t>wielkich zawodów i specjalności</a:t>
            </a:r>
            <a:endParaRPr lang="pl-PL" b="1" dirty="0"/>
          </a:p>
        </p:txBody>
      </p:sp>
      <p:sp>
        <p:nvSpPr>
          <p:cNvPr id="9" name="pole tekstowe 8"/>
          <p:cNvSpPr txBox="1"/>
          <p:nvPr/>
        </p:nvSpPr>
        <p:spPr>
          <a:xfrm flipH="1">
            <a:off x="1907704" y="6309320"/>
            <a:ext cx="7163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i="1" dirty="0" smtClean="0"/>
              <a:t>Źródło: Dane z powiatowych urzędów pracy pozyskiwane w ramach </a:t>
            </a:r>
            <a:r>
              <a:rPr lang="pl-PL" sz="1200" i="1" dirty="0" smtClean="0"/>
              <a:t>załącznika 4 do sprawozdania </a:t>
            </a:r>
            <a:r>
              <a:rPr lang="pl-PL" sz="1200" i="1" dirty="0" err="1" smtClean="0"/>
              <a:t>MPiPS</a:t>
            </a:r>
            <a:r>
              <a:rPr lang="pl-PL" sz="1200" i="1" dirty="0" smtClean="0"/>
              <a:t> 01.</a:t>
            </a:r>
            <a:endParaRPr lang="pl-PL" sz="1200" i="1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001" y="932431"/>
            <a:ext cx="8772698" cy="520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42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6" y="856423"/>
            <a:ext cx="6957815" cy="5664570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 flipH="1">
            <a:off x="1012863" y="6571885"/>
            <a:ext cx="7163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i="1" dirty="0" smtClean="0"/>
              <a:t>Źródło: Dane z powiatowych urzędów pracy pozyskiwane w ramach </a:t>
            </a:r>
            <a:r>
              <a:rPr lang="pl-PL" sz="1200" i="1" dirty="0" smtClean="0"/>
              <a:t>załącznika 4 do sprawozdania </a:t>
            </a:r>
            <a:r>
              <a:rPr lang="pl-PL" sz="1200" i="1" dirty="0" err="1" smtClean="0"/>
              <a:t>MPiPS</a:t>
            </a:r>
            <a:r>
              <a:rPr lang="pl-PL" sz="1200" i="1" dirty="0" smtClean="0"/>
              <a:t> 01.</a:t>
            </a:r>
            <a:endParaRPr lang="pl-PL" sz="1200" i="1" dirty="0"/>
          </a:p>
        </p:txBody>
      </p:sp>
      <p:sp>
        <p:nvSpPr>
          <p:cNvPr id="9" name="pole tekstowe 8"/>
          <p:cNvSpPr txBox="1"/>
          <p:nvPr/>
        </p:nvSpPr>
        <p:spPr>
          <a:xfrm>
            <a:off x="2051720" y="220952"/>
            <a:ext cx="4977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/>
              <a:t>Uczestnicy działań </a:t>
            </a:r>
            <a:r>
              <a:rPr lang="pl-PL" b="1" dirty="0" smtClean="0"/>
              <a:t>finansowanych </a:t>
            </a:r>
            <a:r>
              <a:rPr lang="pl-PL" b="1" dirty="0"/>
              <a:t>ze środków </a:t>
            </a:r>
            <a:r>
              <a:rPr lang="pl-PL" b="1" dirty="0" smtClean="0"/>
              <a:t>KFS </a:t>
            </a:r>
            <a:br>
              <a:rPr lang="pl-PL" b="1" dirty="0" smtClean="0"/>
            </a:br>
            <a:r>
              <a:rPr lang="pl-PL" b="1" dirty="0"/>
              <a:t>według </a:t>
            </a:r>
            <a:r>
              <a:rPr lang="pl-PL" b="1" dirty="0" smtClean="0"/>
              <a:t>powiatu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74742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"/>
            <a:ext cx="68103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5724128" y="5053826"/>
            <a:ext cx="22679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i="1" dirty="0" smtClean="0"/>
              <a:t>Dziękuję za uwagę…</a:t>
            </a:r>
            <a:endParaRPr lang="pl-PL" sz="2000" i="1" dirty="0"/>
          </a:p>
        </p:txBody>
      </p:sp>
      <p:sp>
        <p:nvSpPr>
          <p:cNvPr id="6" name="pole tekstowe 5"/>
          <p:cNvSpPr txBox="1"/>
          <p:nvPr/>
        </p:nvSpPr>
        <p:spPr>
          <a:xfrm>
            <a:off x="1450985" y="2564904"/>
            <a:ext cx="634680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4000" dirty="0" smtClean="0"/>
              <a:t>Krajowy Fundusz Szkoleniowy</a:t>
            </a:r>
            <a:br>
              <a:rPr lang="pl-PL" sz="4000" dirty="0" smtClean="0"/>
            </a:br>
            <a:r>
              <a:rPr lang="pl-PL" sz="4000" dirty="0" smtClean="0"/>
              <a:t>w liczbach</a:t>
            </a:r>
            <a:endParaRPr lang="pl-PL" sz="4000" dirty="0" smtClean="0"/>
          </a:p>
        </p:txBody>
      </p:sp>
    </p:spTree>
    <p:extLst>
      <p:ext uri="{BB962C8B-B14F-4D97-AF65-F5344CB8AC3E}">
        <p14:creationId xmlns:p14="http://schemas.microsoft.com/office/powerpoint/2010/main" val="140277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147</Words>
  <Application>Microsoft Office PowerPoint</Application>
  <PresentationFormat>Pokaz na ekranie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1" baseType="lpstr">
      <vt:lpstr>Arial</vt:lpstr>
      <vt:lpstr>Calibri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EdwinGie</dc:creator>
  <cp:lastModifiedBy>Edwin Gierasimczyk</cp:lastModifiedBy>
  <cp:revision>67</cp:revision>
  <cp:lastPrinted>2017-10-06T11:36:23Z</cp:lastPrinted>
  <dcterms:created xsi:type="dcterms:W3CDTF">2013-05-10T08:31:42Z</dcterms:created>
  <dcterms:modified xsi:type="dcterms:W3CDTF">2017-10-06T11:40:00Z</dcterms:modified>
</cp:coreProperties>
</file>