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BFBA"/>
    <a:srgbClr val="EFBEFE"/>
    <a:srgbClr val="E9A4FE"/>
    <a:srgbClr val="CFCDEF"/>
    <a:srgbClr val="FD8C83"/>
    <a:srgbClr val="FB4537"/>
    <a:srgbClr val="8E8ADA"/>
    <a:srgbClr val="625DCB"/>
    <a:srgbClr val="DF7FFD"/>
    <a:srgbClr val="D34E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7" d="100"/>
          <a:sy n="77" d="100"/>
        </p:scale>
        <p:origin x="-1764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4F4A91-DD7B-4745-9F2D-9B78B78FF817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663CA45-3A03-433D-920D-9B2A6E85CA1C}">
      <dgm:prSet phldrT="[Tekst]"/>
      <dgm:spPr/>
      <dgm:t>
        <a:bodyPr/>
        <a:lstStyle/>
        <a:p>
          <a:r>
            <a:rPr lang="pl-PL" dirty="0" smtClean="0"/>
            <a:t>Zyskam ???</a:t>
          </a:r>
          <a:endParaRPr lang="pl-PL" dirty="0"/>
        </a:p>
      </dgm:t>
    </dgm:pt>
    <dgm:pt modelId="{EF0C50E4-2635-4F51-8454-5AC1AC0DCD07}" type="parTrans" cxnId="{EE5215CE-F74B-4989-A941-CD4E6D819021}">
      <dgm:prSet/>
      <dgm:spPr/>
      <dgm:t>
        <a:bodyPr/>
        <a:lstStyle/>
        <a:p>
          <a:endParaRPr lang="pl-PL"/>
        </a:p>
      </dgm:t>
    </dgm:pt>
    <dgm:pt modelId="{4F6F6F1C-BF38-4C6F-AEC7-FB94CB0B7ECD}" type="sibTrans" cxnId="{EE5215CE-F74B-4989-A941-CD4E6D819021}">
      <dgm:prSet/>
      <dgm:spPr/>
      <dgm:t>
        <a:bodyPr/>
        <a:lstStyle/>
        <a:p>
          <a:endParaRPr lang="pl-PL"/>
        </a:p>
      </dgm:t>
    </dgm:pt>
    <dgm:pt modelId="{7DFCD65C-EDD8-4F90-BFC5-BA9A665181A1}">
      <dgm:prSet phldrT="[Tekst]" custT="1"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r>
            <a:rPr lang="pl-PL" sz="1600" b="1" dirty="0" smtClean="0"/>
            <a:t>Nowy zawód</a:t>
          </a:r>
          <a:endParaRPr lang="pl-PL" sz="1600" b="1" dirty="0"/>
        </a:p>
      </dgm:t>
    </dgm:pt>
    <dgm:pt modelId="{F196D2DD-82AD-4D90-A204-73E29735F006}" type="parTrans" cxnId="{01CF333A-8C2A-42CB-8679-54599D3BD19B}">
      <dgm:prSet/>
      <dgm:spPr/>
      <dgm:t>
        <a:bodyPr/>
        <a:lstStyle/>
        <a:p>
          <a:endParaRPr lang="pl-PL"/>
        </a:p>
      </dgm:t>
    </dgm:pt>
    <dgm:pt modelId="{3D7E949D-9B50-4DBB-B237-E2E7ACF53538}" type="sibTrans" cxnId="{01CF333A-8C2A-42CB-8679-54599D3BD19B}">
      <dgm:prSet/>
      <dgm:spPr/>
      <dgm:t>
        <a:bodyPr/>
        <a:lstStyle/>
        <a:p>
          <a:endParaRPr lang="pl-PL"/>
        </a:p>
      </dgm:t>
    </dgm:pt>
    <dgm:pt modelId="{E39CA4B8-27E4-4C23-B8EE-F931CA4FE6EA}">
      <dgm:prSet phldrT="[Tekst]" custT="1"/>
      <dgm:spPr/>
      <dgm:t>
        <a:bodyPr/>
        <a:lstStyle/>
        <a:p>
          <a:r>
            <a:rPr lang="pl-PL" sz="1600" b="1" dirty="0" smtClean="0"/>
            <a:t>Szansę na pracę</a:t>
          </a:r>
          <a:endParaRPr lang="pl-PL" sz="1600" b="1" dirty="0"/>
        </a:p>
      </dgm:t>
    </dgm:pt>
    <dgm:pt modelId="{A87C69AB-BE5F-4EB2-9DE4-1DE31751B2A0}" type="parTrans" cxnId="{C035B08B-5C2D-4907-A9AC-5F9DD753A161}">
      <dgm:prSet/>
      <dgm:spPr/>
      <dgm:t>
        <a:bodyPr/>
        <a:lstStyle/>
        <a:p>
          <a:endParaRPr lang="pl-PL"/>
        </a:p>
      </dgm:t>
    </dgm:pt>
    <dgm:pt modelId="{8D267FC4-8EB9-4CF3-95EE-79AC8DD10AEE}" type="sibTrans" cxnId="{C035B08B-5C2D-4907-A9AC-5F9DD753A161}">
      <dgm:prSet/>
      <dgm:spPr/>
      <dgm:t>
        <a:bodyPr/>
        <a:lstStyle/>
        <a:p>
          <a:endParaRPr lang="pl-PL"/>
        </a:p>
      </dgm:t>
    </dgm:pt>
    <dgm:pt modelId="{C0A28486-1D81-48DE-BC4B-B365D3091BA5}">
      <dgm:prSet phldrT="[Tekst]"/>
      <dgm:spPr/>
      <dgm:t>
        <a:bodyPr/>
        <a:lstStyle/>
        <a:p>
          <a:r>
            <a:rPr lang="pl-PL" dirty="0" smtClean="0"/>
            <a:t>Poświęcę ???</a:t>
          </a:r>
          <a:endParaRPr lang="pl-PL" dirty="0"/>
        </a:p>
      </dgm:t>
    </dgm:pt>
    <dgm:pt modelId="{91E6AD45-6C0B-4F5B-95F9-DF8919759998}" type="parTrans" cxnId="{7E472250-AF12-4D0D-9071-57E3FF8B6C06}">
      <dgm:prSet/>
      <dgm:spPr/>
      <dgm:t>
        <a:bodyPr/>
        <a:lstStyle/>
        <a:p>
          <a:endParaRPr lang="pl-PL"/>
        </a:p>
      </dgm:t>
    </dgm:pt>
    <dgm:pt modelId="{FFEBAB49-D7B0-4230-A970-30A5E7FBE0D6}" type="sibTrans" cxnId="{7E472250-AF12-4D0D-9071-57E3FF8B6C06}">
      <dgm:prSet/>
      <dgm:spPr/>
      <dgm:t>
        <a:bodyPr/>
        <a:lstStyle/>
        <a:p>
          <a:endParaRPr lang="pl-PL"/>
        </a:p>
      </dgm:t>
    </dgm:pt>
    <dgm:pt modelId="{199B1025-ABC5-481B-8451-772691C6B70E}">
      <dgm:prSet phldrT="[Tekst]" custT="1"/>
      <dgm:spPr>
        <a:solidFill>
          <a:srgbClr val="7030A0"/>
        </a:solidFill>
        <a:ln>
          <a:solidFill>
            <a:srgbClr val="7030A0"/>
          </a:solidFill>
        </a:ln>
      </dgm:spPr>
      <dgm:t>
        <a:bodyPr/>
        <a:lstStyle/>
        <a:p>
          <a:r>
            <a:rPr lang="pl-PL" sz="1600" b="1" dirty="0" smtClean="0"/>
            <a:t>Zaangażowanie</a:t>
          </a:r>
          <a:endParaRPr lang="pl-PL" sz="1600" b="1" dirty="0"/>
        </a:p>
      </dgm:t>
    </dgm:pt>
    <dgm:pt modelId="{35C28A82-BCA4-4277-A1DB-BA78E99C2C41}" type="parTrans" cxnId="{108DC456-1A29-4399-97DA-58DD13058263}">
      <dgm:prSet/>
      <dgm:spPr/>
      <dgm:t>
        <a:bodyPr/>
        <a:lstStyle/>
        <a:p>
          <a:endParaRPr lang="pl-PL"/>
        </a:p>
      </dgm:t>
    </dgm:pt>
    <dgm:pt modelId="{AAB16FD7-C7A6-4B83-BD7A-2FCEEAA2BF6C}" type="sibTrans" cxnId="{108DC456-1A29-4399-97DA-58DD13058263}">
      <dgm:prSet/>
      <dgm:spPr/>
      <dgm:t>
        <a:bodyPr/>
        <a:lstStyle/>
        <a:p>
          <a:endParaRPr lang="pl-PL"/>
        </a:p>
      </dgm:t>
    </dgm:pt>
    <dgm:pt modelId="{4CAA366F-F377-4A2F-8096-7BE02E4FB9C6}">
      <dgm:prSet phldrT="[Tekst]" custT="1"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r>
            <a:rPr lang="pl-PL" sz="1600" b="1" dirty="0" smtClean="0"/>
            <a:t>Pieniądze</a:t>
          </a:r>
          <a:endParaRPr lang="pl-PL" sz="1600" b="1" dirty="0"/>
        </a:p>
      </dgm:t>
    </dgm:pt>
    <dgm:pt modelId="{ABAE5E61-B509-4D1E-A9DE-4AF32A5022B5}" type="parTrans" cxnId="{F55621C4-E717-4924-B7C7-8BD03BFA466A}">
      <dgm:prSet/>
      <dgm:spPr/>
      <dgm:t>
        <a:bodyPr/>
        <a:lstStyle/>
        <a:p>
          <a:endParaRPr lang="pl-PL"/>
        </a:p>
      </dgm:t>
    </dgm:pt>
    <dgm:pt modelId="{5C3A919F-57DF-4541-B072-8AB76ADFCBF7}" type="sibTrans" cxnId="{F55621C4-E717-4924-B7C7-8BD03BFA466A}">
      <dgm:prSet/>
      <dgm:spPr/>
      <dgm:t>
        <a:bodyPr/>
        <a:lstStyle/>
        <a:p>
          <a:endParaRPr lang="pl-PL"/>
        </a:p>
      </dgm:t>
    </dgm:pt>
    <dgm:pt modelId="{87E6B55B-8769-494B-8EBE-FBDA78D8FEC4}">
      <dgm:prSet phldrT="[Tekst]" custT="1"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r>
            <a:rPr lang="pl-PL" sz="1600" b="1" dirty="0" smtClean="0"/>
            <a:t>Czas</a:t>
          </a:r>
          <a:endParaRPr lang="pl-PL" sz="1600" b="1" dirty="0"/>
        </a:p>
      </dgm:t>
    </dgm:pt>
    <dgm:pt modelId="{0EB835C7-2CB1-4638-9FBA-1BF67E77FB0F}" type="parTrans" cxnId="{18227825-BF4E-4471-B19A-032A36FA02AB}">
      <dgm:prSet/>
      <dgm:spPr/>
      <dgm:t>
        <a:bodyPr/>
        <a:lstStyle/>
        <a:p>
          <a:endParaRPr lang="pl-PL"/>
        </a:p>
      </dgm:t>
    </dgm:pt>
    <dgm:pt modelId="{22304573-9A6E-4D62-A336-BB2E3BB33C02}" type="sibTrans" cxnId="{18227825-BF4E-4471-B19A-032A36FA02AB}">
      <dgm:prSet/>
      <dgm:spPr/>
      <dgm:t>
        <a:bodyPr/>
        <a:lstStyle/>
        <a:p>
          <a:endParaRPr lang="pl-PL"/>
        </a:p>
      </dgm:t>
    </dgm:pt>
    <dgm:pt modelId="{349D0C02-87ED-470F-B888-821DCCA659F9}">
      <dgm:prSet phldrT="[Tekst]"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endParaRPr lang="pl-PL" dirty="0"/>
        </a:p>
      </dgm:t>
    </dgm:pt>
    <dgm:pt modelId="{4FC93E05-DDE3-4FEF-9E12-B50BCBAA9BEA}" type="parTrans" cxnId="{FBA226A7-E852-459E-9D1B-56D2E1AFCD6E}">
      <dgm:prSet/>
      <dgm:spPr/>
    </dgm:pt>
    <dgm:pt modelId="{D8604227-A1F6-40CA-881C-677F80283196}" type="sibTrans" cxnId="{FBA226A7-E852-459E-9D1B-56D2E1AFCD6E}">
      <dgm:prSet/>
      <dgm:spPr/>
    </dgm:pt>
    <dgm:pt modelId="{B031783D-A783-4868-A635-08809A37D73E}" type="pres">
      <dgm:prSet presAssocID="{A44F4A91-DD7B-4745-9F2D-9B78B78FF817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48C6325D-5446-4E7A-A5D6-DD712A1B202E}" type="pres">
      <dgm:prSet presAssocID="{A44F4A91-DD7B-4745-9F2D-9B78B78FF817}" presName="dummyMaxCanvas" presStyleCnt="0"/>
      <dgm:spPr/>
    </dgm:pt>
    <dgm:pt modelId="{D60AF65F-91B2-48A9-ACDB-E6EB46BD517E}" type="pres">
      <dgm:prSet presAssocID="{A44F4A91-DD7B-4745-9F2D-9B78B78FF817}" presName="parentComposite" presStyleCnt="0"/>
      <dgm:spPr/>
    </dgm:pt>
    <dgm:pt modelId="{9195A6EA-9BE8-4A44-B0C4-28A6963B23C4}" type="pres">
      <dgm:prSet presAssocID="{A44F4A91-DD7B-4745-9F2D-9B78B78FF817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pl-PL"/>
        </a:p>
      </dgm:t>
    </dgm:pt>
    <dgm:pt modelId="{40B7D96F-4195-45E4-BE69-43CE9AC815B4}" type="pres">
      <dgm:prSet presAssocID="{A44F4A91-DD7B-4745-9F2D-9B78B78FF817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pl-PL"/>
        </a:p>
      </dgm:t>
    </dgm:pt>
    <dgm:pt modelId="{A71B17A4-4CB6-41D8-8C15-B74D4F658611}" type="pres">
      <dgm:prSet presAssocID="{A44F4A91-DD7B-4745-9F2D-9B78B78FF817}" presName="childrenComposite" presStyleCnt="0"/>
      <dgm:spPr/>
    </dgm:pt>
    <dgm:pt modelId="{B28113F2-F71F-4531-BAA3-FA7ECA1C26A5}" type="pres">
      <dgm:prSet presAssocID="{A44F4A91-DD7B-4745-9F2D-9B78B78FF817}" presName="dummyMaxCanvas_ChildArea" presStyleCnt="0"/>
      <dgm:spPr/>
    </dgm:pt>
    <dgm:pt modelId="{AE52F925-536C-46D6-AAAC-ED96B5A369B2}" type="pres">
      <dgm:prSet presAssocID="{A44F4A91-DD7B-4745-9F2D-9B78B78FF817}" presName="fulcrum" presStyleLbl="alignAccFollowNode1" presStyleIdx="2" presStyleCnt="4"/>
      <dgm:spPr/>
    </dgm:pt>
    <dgm:pt modelId="{89E13571-96A2-490C-9B89-2C810A7E8729}" type="pres">
      <dgm:prSet presAssocID="{A44F4A91-DD7B-4745-9F2D-9B78B78FF817}" presName="balance_23" presStyleLbl="alignAccFollowNode1" presStyleIdx="3" presStyleCnt="4">
        <dgm:presLayoutVars>
          <dgm:bulletEnabled val="1"/>
        </dgm:presLayoutVars>
      </dgm:prSet>
      <dgm:spPr/>
    </dgm:pt>
    <dgm:pt modelId="{D99D81B7-24E7-49F4-9840-A230939D9BF1}" type="pres">
      <dgm:prSet presAssocID="{A44F4A91-DD7B-4745-9F2D-9B78B78FF817}" presName="right_23_1" presStyleLbl="node1" presStyleIdx="0" presStyleCnt="5" custScaleX="12189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4D76FF1-F6E7-4BC8-85C8-1BE5FE5C406A}" type="pres">
      <dgm:prSet presAssocID="{A44F4A91-DD7B-4745-9F2D-9B78B78FF817}" presName="right_23_2" presStyleLbl="node1" presStyleIdx="1" presStyleCnt="5" custScaleX="12124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1694E0A-A61C-4DDB-BCAF-B5839A1F3BB7}" type="pres">
      <dgm:prSet presAssocID="{A44F4A91-DD7B-4745-9F2D-9B78B78FF817}" presName="right_23_3" presStyleLbl="node1" presStyleIdx="2" presStyleCnt="5" custScaleX="12306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E2A2F7A-F2DE-42B2-888D-B02A33637D9F}" type="pres">
      <dgm:prSet presAssocID="{A44F4A91-DD7B-4745-9F2D-9B78B78FF817}" presName="left_23_1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F3CC894-A897-4DC3-A969-D282A07CB7CA}" type="pres">
      <dgm:prSet presAssocID="{A44F4A91-DD7B-4745-9F2D-9B78B78FF817}" presName="left_23_2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08DC456-1A29-4399-97DA-58DD13058263}" srcId="{C0A28486-1D81-48DE-BC4B-B365D3091BA5}" destId="{199B1025-ABC5-481B-8451-772691C6B70E}" srcOrd="0" destOrd="0" parTransId="{35C28A82-BCA4-4277-A1DB-BA78E99C2C41}" sibTransId="{AAB16FD7-C7A6-4B83-BD7A-2FCEEAA2BF6C}"/>
    <dgm:cxn modelId="{01CF333A-8C2A-42CB-8679-54599D3BD19B}" srcId="{2663CA45-3A03-433D-920D-9B2A6E85CA1C}" destId="{7DFCD65C-EDD8-4F90-BFC5-BA9A665181A1}" srcOrd="0" destOrd="0" parTransId="{F196D2DD-82AD-4D90-A204-73E29735F006}" sibTransId="{3D7E949D-9B50-4DBB-B237-E2E7ACF53538}"/>
    <dgm:cxn modelId="{71298CF8-99D9-4D3E-8664-5AC6A7AD8082}" type="presOf" srcId="{2663CA45-3A03-433D-920D-9B2A6E85CA1C}" destId="{9195A6EA-9BE8-4A44-B0C4-28A6963B23C4}" srcOrd="0" destOrd="0" presId="urn:microsoft.com/office/officeart/2005/8/layout/balance1"/>
    <dgm:cxn modelId="{28690BE5-3FBA-4D09-B851-DA4110AC2F71}" type="presOf" srcId="{7DFCD65C-EDD8-4F90-BFC5-BA9A665181A1}" destId="{7E2A2F7A-F2DE-42B2-888D-B02A33637D9F}" srcOrd="0" destOrd="0" presId="urn:microsoft.com/office/officeart/2005/8/layout/balance1"/>
    <dgm:cxn modelId="{EE5215CE-F74B-4989-A941-CD4E6D819021}" srcId="{A44F4A91-DD7B-4745-9F2D-9B78B78FF817}" destId="{2663CA45-3A03-433D-920D-9B2A6E85CA1C}" srcOrd="0" destOrd="0" parTransId="{EF0C50E4-2635-4F51-8454-5AC1AC0DCD07}" sibTransId="{4F6F6F1C-BF38-4C6F-AEC7-FB94CB0B7ECD}"/>
    <dgm:cxn modelId="{C4FDC105-9651-40B5-B253-245F922E6A24}" type="presOf" srcId="{E39CA4B8-27E4-4C23-B8EE-F931CA4FE6EA}" destId="{9F3CC894-A897-4DC3-A969-D282A07CB7CA}" srcOrd="0" destOrd="0" presId="urn:microsoft.com/office/officeart/2005/8/layout/balance1"/>
    <dgm:cxn modelId="{C035B08B-5C2D-4907-A9AC-5F9DD753A161}" srcId="{2663CA45-3A03-433D-920D-9B2A6E85CA1C}" destId="{E39CA4B8-27E4-4C23-B8EE-F931CA4FE6EA}" srcOrd="1" destOrd="0" parTransId="{A87C69AB-BE5F-4EB2-9DE4-1DE31751B2A0}" sibTransId="{8D267FC4-8EB9-4CF3-95EE-79AC8DD10AEE}"/>
    <dgm:cxn modelId="{54311DA3-03BC-4221-AF98-CD318ACFFE52}" type="presOf" srcId="{199B1025-ABC5-481B-8451-772691C6B70E}" destId="{D99D81B7-24E7-49F4-9840-A230939D9BF1}" srcOrd="0" destOrd="0" presId="urn:microsoft.com/office/officeart/2005/8/layout/balance1"/>
    <dgm:cxn modelId="{7E472250-AF12-4D0D-9071-57E3FF8B6C06}" srcId="{A44F4A91-DD7B-4745-9F2D-9B78B78FF817}" destId="{C0A28486-1D81-48DE-BC4B-B365D3091BA5}" srcOrd="1" destOrd="0" parTransId="{91E6AD45-6C0B-4F5B-95F9-DF8919759998}" sibTransId="{FFEBAB49-D7B0-4230-A970-30A5E7FBE0D6}"/>
    <dgm:cxn modelId="{F55621C4-E717-4924-B7C7-8BD03BFA466A}" srcId="{C0A28486-1D81-48DE-BC4B-B365D3091BA5}" destId="{4CAA366F-F377-4A2F-8096-7BE02E4FB9C6}" srcOrd="1" destOrd="0" parTransId="{ABAE5E61-B509-4D1E-A9DE-4AF32A5022B5}" sibTransId="{5C3A919F-57DF-4541-B072-8AB76ADFCBF7}"/>
    <dgm:cxn modelId="{02B97CBD-EB0A-416D-99D0-0430C33296C1}" type="presOf" srcId="{C0A28486-1D81-48DE-BC4B-B365D3091BA5}" destId="{40B7D96F-4195-45E4-BE69-43CE9AC815B4}" srcOrd="0" destOrd="0" presId="urn:microsoft.com/office/officeart/2005/8/layout/balance1"/>
    <dgm:cxn modelId="{219825B4-D124-42DF-B87C-87CDD547E852}" type="presOf" srcId="{4CAA366F-F377-4A2F-8096-7BE02E4FB9C6}" destId="{A4D76FF1-F6E7-4BC8-85C8-1BE5FE5C406A}" srcOrd="0" destOrd="0" presId="urn:microsoft.com/office/officeart/2005/8/layout/balance1"/>
    <dgm:cxn modelId="{FBA226A7-E852-459E-9D1B-56D2E1AFCD6E}" srcId="{A44F4A91-DD7B-4745-9F2D-9B78B78FF817}" destId="{349D0C02-87ED-470F-B888-821DCCA659F9}" srcOrd="2" destOrd="0" parTransId="{4FC93E05-DDE3-4FEF-9E12-B50BCBAA9BEA}" sibTransId="{D8604227-A1F6-40CA-881C-677F80283196}"/>
    <dgm:cxn modelId="{7DFA474E-37D6-4129-8E34-F75618C3FC12}" type="presOf" srcId="{A44F4A91-DD7B-4745-9F2D-9B78B78FF817}" destId="{B031783D-A783-4868-A635-08809A37D73E}" srcOrd="0" destOrd="0" presId="urn:microsoft.com/office/officeart/2005/8/layout/balance1"/>
    <dgm:cxn modelId="{3C05EE14-01CC-4D30-80B9-0EDB59415E49}" type="presOf" srcId="{87E6B55B-8769-494B-8EBE-FBDA78D8FEC4}" destId="{61694E0A-A61C-4DDB-BCAF-B5839A1F3BB7}" srcOrd="0" destOrd="0" presId="urn:microsoft.com/office/officeart/2005/8/layout/balance1"/>
    <dgm:cxn modelId="{18227825-BF4E-4471-B19A-032A36FA02AB}" srcId="{C0A28486-1D81-48DE-BC4B-B365D3091BA5}" destId="{87E6B55B-8769-494B-8EBE-FBDA78D8FEC4}" srcOrd="2" destOrd="0" parTransId="{0EB835C7-2CB1-4638-9FBA-1BF67E77FB0F}" sibTransId="{22304573-9A6E-4D62-A336-BB2E3BB33C02}"/>
    <dgm:cxn modelId="{26A86672-7ED0-4D00-A6DA-C5FE1556376C}" type="presParOf" srcId="{B031783D-A783-4868-A635-08809A37D73E}" destId="{48C6325D-5446-4E7A-A5D6-DD712A1B202E}" srcOrd="0" destOrd="0" presId="urn:microsoft.com/office/officeart/2005/8/layout/balance1"/>
    <dgm:cxn modelId="{1595A419-C3E6-49CC-B273-18FD004A6571}" type="presParOf" srcId="{B031783D-A783-4868-A635-08809A37D73E}" destId="{D60AF65F-91B2-48A9-ACDB-E6EB46BD517E}" srcOrd="1" destOrd="0" presId="urn:microsoft.com/office/officeart/2005/8/layout/balance1"/>
    <dgm:cxn modelId="{9275DE05-7107-475D-AFF9-E17EB58F5B5E}" type="presParOf" srcId="{D60AF65F-91B2-48A9-ACDB-E6EB46BD517E}" destId="{9195A6EA-9BE8-4A44-B0C4-28A6963B23C4}" srcOrd="0" destOrd="0" presId="urn:microsoft.com/office/officeart/2005/8/layout/balance1"/>
    <dgm:cxn modelId="{9C6F9423-CBF6-405D-8076-D664E98EAB55}" type="presParOf" srcId="{D60AF65F-91B2-48A9-ACDB-E6EB46BD517E}" destId="{40B7D96F-4195-45E4-BE69-43CE9AC815B4}" srcOrd="1" destOrd="0" presId="urn:microsoft.com/office/officeart/2005/8/layout/balance1"/>
    <dgm:cxn modelId="{54D26D6C-BAE8-4A4E-BA6A-45C9CAF9EDD7}" type="presParOf" srcId="{B031783D-A783-4868-A635-08809A37D73E}" destId="{A71B17A4-4CB6-41D8-8C15-B74D4F658611}" srcOrd="2" destOrd="0" presId="urn:microsoft.com/office/officeart/2005/8/layout/balance1"/>
    <dgm:cxn modelId="{E66DCC69-2688-49A6-8A19-3395BA0A0B4D}" type="presParOf" srcId="{A71B17A4-4CB6-41D8-8C15-B74D4F658611}" destId="{B28113F2-F71F-4531-BAA3-FA7ECA1C26A5}" srcOrd="0" destOrd="0" presId="urn:microsoft.com/office/officeart/2005/8/layout/balance1"/>
    <dgm:cxn modelId="{0711613C-EDC9-44DA-ACD9-E1A5B8362163}" type="presParOf" srcId="{A71B17A4-4CB6-41D8-8C15-B74D4F658611}" destId="{AE52F925-536C-46D6-AAAC-ED96B5A369B2}" srcOrd="1" destOrd="0" presId="urn:microsoft.com/office/officeart/2005/8/layout/balance1"/>
    <dgm:cxn modelId="{90B2FAFF-6FD2-4D6E-BF1A-E2A9E167F6F1}" type="presParOf" srcId="{A71B17A4-4CB6-41D8-8C15-B74D4F658611}" destId="{89E13571-96A2-490C-9B89-2C810A7E8729}" srcOrd="2" destOrd="0" presId="urn:microsoft.com/office/officeart/2005/8/layout/balance1"/>
    <dgm:cxn modelId="{505D7AF8-E292-4D80-B304-1E624BA5F0DB}" type="presParOf" srcId="{A71B17A4-4CB6-41D8-8C15-B74D4F658611}" destId="{D99D81B7-24E7-49F4-9840-A230939D9BF1}" srcOrd="3" destOrd="0" presId="urn:microsoft.com/office/officeart/2005/8/layout/balance1"/>
    <dgm:cxn modelId="{B2A73C45-7989-4942-AEFF-DE1B79443AEB}" type="presParOf" srcId="{A71B17A4-4CB6-41D8-8C15-B74D4F658611}" destId="{A4D76FF1-F6E7-4BC8-85C8-1BE5FE5C406A}" srcOrd="4" destOrd="0" presId="urn:microsoft.com/office/officeart/2005/8/layout/balance1"/>
    <dgm:cxn modelId="{AC414CB2-3708-45FB-B503-EBC7BD78DD4B}" type="presParOf" srcId="{A71B17A4-4CB6-41D8-8C15-B74D4F658611}" destId="{61694E0A-A61C-4DDB-BCAF-B5839A1F3BB7}" srcOrd="5" destOrd="0" presId="urn:microsoft.com/office/officeart/2005/8/layout/balance1"/>
    <dgm:cxn modelId="{C64E29F7-A624-4FBF-92C3-7DE950EF54CF}" type="presParOf" srcId="{A71B17A4-4CB6-41D8-8C15-B74D4F658611}" destId="{7E2A2F7A-F2DE-42B2-888D-B02A33637D9F}" srcOrd="6" destOrd="0" presId="urn:microsoft.com/office/officeart/2005/8/layout/balance1"/>
    <dgm:cxn modelId="{C41BC232-46FC-4815-A945-800CE7663685}" type="presParOf" srcId="{A71B17A4-4CB6-41D8-8C15-B74D4F658611}" destId="{9F3CC894-A897-4DC3-A969-D282A07CB7CA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078230-4ED1-4927-89E3-60DCB5FE5BA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C6AC420-F874-4889-8E3E-DBE173862C38}">
      <dgm:prSet phldrT="[Tekst]"/>
      <dgm:spPr>
        <a:solidFill>
          <a:srgbClr val="B80EBC"/>
        </a:solidFill>
        <a:ln>
          <a:solidFill>
            <a:srgbClr val="B80EBC"/>
          </a:solidFill>
        </a:ln>
      </dgm:spPr>
      <dgm:t>
        <a:bodyPr/>
        <a:lstStyle/>
        <a:p>
          <a:r>
            <a:rPr lang="pl-PL" dirty="0" smtClean="0"/>
            <a:t>Finansowe</a:t>
          </a:r>
          <a:endParaRPr lang="pl-PL" dirty="0"/>
        </a:p>
      </dgm:t>
    </dgm:pt>
    <dgm:pt modelId="{F9BEDDED-4B11-416C-9554-8D7F9D6A0154}" type="parTrans" cxnId="{FA89F6A2-6EE9-4BA3-837F-98D21C5E2B2D}">
      <dgm:prSet/>
      <dgm:spPr/>
      <dgm:t>
        <a:bodyPr/>
        <a:lstStyle/>
        <a:p>
          <a:endParaRPr lang="pl-PL"/>
        </a:p>
      </dgm:t>
    </dgm:pt>
    <dgm:pt modelId="{E670649A-D691-4D87-8201-1EF902905049}" type="sibTrans" cxnId="{FA89F6A2-6EE9-4BA3-837F-98D21C5E2B2D}">
      <dgm:prSet/>
      <dgm:spPr/>
      <dgm:t>
        <a:bodyPr/>
        <a:lstStyle/>
        <a:p>
          <a:endParaRPr lang="pl-PL"/>
        </a:p>
      </dgm:t>
    </dgm:pt>
    <dgm:pt modelId="{AEFF7D42-7DD0-44D6-8A41-7966E4A2DD04}">
      <dgm:prSet phldrT="[Tekst]"/>
      <dgm:spPr/>
      <dgm:t>
        <a:bodyPr/>
        <a:lstStyle/>
        <a:p>
          <a:r>
            <a:rPr lang="pl-PL" dirty="0" smtClean="0"/>
            <a:t>Koszt podręczników i zeszytów, innych materiałów potrzebnych na zajęcia</a:t>
          </a:r>
          <a:endParaRPr lang="pl-PL" dirty="0"/>
        </a:p>
      </dgm:t>
    </dgm:pt>
    <dgm:pt modelId="{CF8103FF-FC2B-4518-BA3C-41733F4597DB}" type="parTrans" cxnId="{E0041156-D62F-46CA-A81A-2880318F6FFA}">
      <dgm:prSet/>
      <dgm:spPr/>
      <dgm:t>
        <a:bodyPr/>
        <a:lstStyle/>
        <a:p>
          <a:endParaRPr lang="pl-PL"/>
        </a:p>
      </dgm:t>
    </dgm:pt>
    <dgm:pt modelId="{8D80418A-5C82-44C7-864C-5E44D2AEF950}" type="sibTrans" cxnId="{E0041156-D62F-46CA-A81A-2880318F6FFA}">
      <dgm:prSet/>
      <dgm:spPr/>
      <dgm:t>
        <a:bodyPr/>
        <a:lstStyle/>
        <a:p>
          <a:endParaRPr lang="pl-PL"/>
        </a:p>
      </dgm:t>
    </dgm:pt>
    <dgm:pt modelId="{EC9B9FF1-3BBF-4447-AFC7-9CE4A505502A}">
      <dgm:prSet phldrT="[Tekst]"/>
      <dgm:spPr/>
      <dgm:t>
        <a:bodyPr/>
        <a:lstStyle/>
        <a:p>
          <a:r>
            <a:rPr lang="pl-PL" dirty="0" smtClean="0"/>
            <a:t>Koszt ewentualnych dojazdów</a:t>
          </a:r>
          <a:endParaRPr lang="pl-PL" dirty="0"/>
        </a:p>
      </dgm:t>
    </dgm:pt>
    <dgm:pt modelId="{B6B3BF69-8613-4003-A2CB-4824A0ACAEF8}" type="parTrans" cxnId="{8F3BF33F-C018-4618-8898-7795982A1F12}">
      <dgm:prSet/>
      <dgm:spPr/>
      <dgm:t>
        <a:bodyPr/>
        <a:lstStyle/>
        <a:p>
          <a:endParaRPr lang="pl-PL"/>
        </a:p>
      </dgm:t>
    </dgm:pt>
    <dgm:pt modelId="{8950C125-874D-4204-A6DD-84664376B682}" type="sibTrans" cxnId="{8F3BF33F-C018-4618-8898-7795982A1F12}">
      <dgm:prSet/>
      <dgm:spPr/>
      <dgm:t>
        <a:bodyPr/>
        <a:lstStyle/>
        <a:p>
          <a:endParaRPr lang="pl-PL"/>
        </a:p>
      </dgm:t>
    </dgm:pt>
    <dgm:pt modelId="{608977EF-06E9-416B-95E1-D4A2570475B1}">
      <dgm:prSet phldrT="[Tekst]"/>
      <dgm:spPr>
        <a:solidFill>
          <a:srgbClr val="2309BD"/>
        </a:solidFill>
        <a:ln>
          <a:solidFill>
            <a:srgbClr val="2309BD"/>
          </a:solidFill>
        </a:ln>
      </dgm:spPr>
      <dgm:t>
        <a:bodyPr/>
        <a:lstStyle/>
        <a:p>
          <a:r>
            <a:rPr lang="pl-PL" dirty="0" smtClean="0"/>
            <a:t>Organizacyjne</a:t>
          </a:r>
          <a:endParaRPr lang="pl-PL" dirty="0"/>
        </a:p>
      </dgm:t>
    </dgm:pt>
    <dgm:pt modelId="{4E409059-5016-48E9-8C7A-7D963B0418B2}" type="parTrans" cxnId="{F0A87E59-8F07-4011-BAAC-33CBBB8FFFC8}">
      <dgm:prSet/>
      <dgm:spPr/>
      <dgm:t>
        <a:bodyPr/>
        <a:lstStyle/>
        <a:p>
          <a:endParaRPr lang="pl-PL"/>
        </a:p>
      </dgm:t>
    </dgm:pt>
    <dgm:pt modelId="{B78CACEA-1401-4B0C-992C-B246C20D3405}" type="sibTrans" cxnId="{F0A87E59-8F07-4011-BAAC-33CBBB8FFFC8}">
      <dgm:prSet/>
      <dgm:spPr/>
      <dgm:t>
        <a:bodyPr/>
        <a:lstStyle/>
        <a:p>
          <a:endParaRPr lang="pl-PL"/>
        </a:p>
      </dgm:t>
    </dgm:pt>
    <dgm:pt modelId="{F73D1891-CC9B-4049-86DB-4E9ACF9F192A}">
      <dgm:prSet phldrT="[Tekst]"/>
      <dgm:spPr/>
      <dgm:t>
        <a:bodyPr/>
        <a:lstStyle/>
        <a:p>
          <a:r>
            <a:rPr lang="pl-PL" dirty="0" smtClean="0"/>
            <a:t>Brak umiejętności godzenia wielu obowiązków</a:t>
          </a:r>
          <a:endParaRPr lang="pl-PL" dirty="0"/>
        </a:p>
      </dgm:t>
    </dgm:pt>
    <dgm:pt modelId="{091AB71C-0C93-4397-B9E3-817C81FD443A}" type="parTrans" cxnId="{10B79960-186A-47D4-A6CD-B7A46C8B712F}">
      <dgm:prSet/>
      <dgm:spPr/>
      <dgm:t>
        <a:bodyPr/>
        <a:lstStyle/>
        <a:p>
          <a:endParaRPr lang="pl-PL"/>
        </a:p>
      </dgm:t>
    </dgm:pt>
    <dgm:pt modelId="{725C1EC0-CDE8-49D6-BB43-5625AB5F8B66}" type="sibTrans" cxnId="{10B79960-186A-47D4-A6CD-B7A46C8B712F}">
      <dgm:prSet/>
      <dgm:spPr/>
      <dgm:t>
        <a:bodyPr/>
        <a:lstStyle/>
        <a:p>
          <a:endParaRPr lang="pl-PL"/>
        </a:p>
      </dgm:t>
    </dgm:pt>
    <dgm:pt modelId="{6B00C68D-A8FD-442E-B372-EBDC133223C1}">
      <dgm:prSet phldrT="[Tekst]"/>
      <dgm:spPr/>
      <dgm:t>
        <a:bodyPr/>
        <a:lstStyle/>
        <a:p>
          <a:r>
            <a:rPr lang="pl-PL" dirty="0" smtClean="0"/>
            <a:t>Ryzyko nierozpoczęcia kształcenia z przyczyn niezależnych od osób bezrobotnych</a:t>
          </a:r>
          <a:endParaRPr lang="pl-PL" dirty="0"/>
        </a:p>
      </dgm:t>
    </dgm:pt>
    <dgm:pt modelId="{622A5E93-BBD1-42B0-B0DF-779F8BD188FE}" type="parTrans" cxnId="{BEDBE680-C9A5-4FC3-A2D0-773C3597337B}">
      <dgm:prSet/>
      <dgm:spPr/>
      <dgm:t>
        <a:bodyPr/>
        <a:lstStyle/>
        <a:p>
          <a:endParaRPr lang="pl-PL"/>
        </a:p>
      </dgm:t>
    </dgm:pt>
    <dgm:pt modelId="{20D19150-4858-40DE-9376-BC305551054D}" type="sibTrans" cxnId="{BEDBE680-C9A5-4FC3-A2D0-773C3597337B}">
      <dgm:prSet/>
      <dgm:spPr/>
      <dgm:t>
        <a:bodyPr/>
        <a:lstStyle/>
        <a:p>
          <a:endParaRPr lang="pl-PL"/>
        </a:p>
      </dgm:t>
    </dgm:pt>
    <dgm:pt modelId="{333D74F5-4159-4BCF-9242-8CB3E8B46AA3}">
      <dgm:prSet phldrT="[Tekst]"/>
      <dgm:spPr>
        <a:solidFill>
          <a:srgbClr val="F60006"/>
        </a:solidFill>
        <a:ln>
          <a:solidFill>
            <a:srgbClr val="F60006"/>
          </a:solidFill>
        </a:ln>
      </dgm:spPr>
      <dgm:t>
        <a:bodyPr/>
        <a:lstStyle/>
        <a:p>
          <a:r>
            <a:rPr lang="pl-PL" dirty="0" smtClean="0"/>
            <a:t>Psychologiczne</a:t>
          </a:r>
          <a:endParaRPr lang="pl-PL" dirty="0"/>
        </a:p>
      </dgm:t>
    </dgm:pt>
    <dgm:pt modelId="{7B53556F-5B46-4F13-9D0A-C10C2344F08E}" type="parTrans" cxnId="{72A3CF80-E097-451B-BD17-67404F3621C9}">
      <dgm:prSet/>
      <dgm:spPr/>
      <dgm:t>
        <a:bodyPr/>
        <a:lstStyle/>
        <a:p>
          <a:endParaRPr lang="pl-PL"/>
        </a:p>
      </dgm:t>
    </dgm:pt>
    <dgm:pt modelId="{B2A710B0-DDA0-4E82-8DCF-933647F44F67}" type="sibTrans" cxnId="{72A3CF80-E097-451B-BD17-67404F3621C9}">
      <dgm:prSet/>
      <dgm:spPr/>
      <dgm:t>
        <a:bodyPr/>
        <a:lstStyle/>
        <a:p>
          <a:endParaRPr lang="pl-PL"/>
        </a:p>
      </dgm:t>
    </dgm:pt>
    <dgm:pt modelId="{1355D82F-45D4-4934-B170-14C8A897F9BE}">
      <dgm:prSet phldrT="[Tekst]"/>
      <dgm:spPr/>
      <dgm:t>
        <a:bodyPr/>
        <a:lstStyle/>
        <a:p>
          <a:r>
            <a:rPr lang="pl-PL" dirty="0" smtClean="0"/>
            <a:t>Niska samoocena</a:t>
          </a:r>
          <a:endParaRPr lang="pl-PL" dirty="0"/>
        </a:p>
      </dgm:t>
    </dgm:pt>
    <dgm:pt modelId="{2C1B392D-F33C-4B42-A2CA-1226936AA281}" type="parTrans" cxnId="{87BCB02A-9C90-4BBE-BC60-15E05008FCBE}">
      <dgm:prSet/>
      <dgm:spPr/>
      <dgm:t>
        <a:bodyPr/>
        <a:lstStyle/>
        <a:p>
          <a:endParaRPr lang="pl-PL"/>
        </a:p>
      </dgm:t>
    </dgm:pt>
    <dgm:pt modelId="{686E9F39-348F-482C-8C04-1E1D94EB429F}" type="sibTrans" cxnId="{87BCB02A-9C90-4BBE-BC60-15E05008FCBE}">
      <dgm:prSet/>
      <dgm:spPr/>
      <dgm:t>
        <a:bodyPr/>
        <a:lstStyle/>
        <a:p>
          <a:endParaRPr lang="pl-PL"/>
        </a:p>
      </dgm:t>
    </dgm:pt>
    <dgm:pt modelId="{B7B45A94-43A4-4D50-BE3D-7CB031B6DE11}">
      <dgm:prSet phldrT="[Tekst]"/>
      <dgm:spPr/>
      <dgm:t>
        <a:bodyPr/>
        <a:lstStyle/>
        <a:p>
          <a:r>
            <a:rPr lang="pl-PL" dirty="0" smtClean="0"/>
            <a:t>Lęki przed powrotem do szkoły i koniecznością poddania się systemom </a:t>
          </a:r>
          <a:r>
            <a:rPr lang="pl-PL" dirty="0" err="1" smtClean="0"/>
            <a:t>ocennym</a:t>
          </a:r>
          <a:endParaRPr lang="pl-PL" dirty="0"/>
        </a:p>
      </dgm:t>
    </dgm:pt>
    <dgm:pt modelId="{48BD8B57-39FD-4629-8EA7-2C3DD88744DD}" type="parTrans" cxnId="{24A74FB9-F0D6-4585-8AB0-08903F430CD3}">
      <dgm:prSet/>
      <dgm:spPr/>
      <dgm:t>
        <a:bodyPr/>
        <a:lstStyle/>
        <a:p>
          <a:endParaRPr lang="pl-PL"/>
        </a:p>
      </dgm:t>
    </dgm:pt>
    <dgm:pt modelId="{EA866A34-F55B-4667-8852-CF4B62EBA9FD}" type="sibTrans" cxnId="{24A74FB9-F0D6-4585-8AB0-08903F430CD3}">
      <dgm:prSet/>
      <dgm:spPr/>
      <dgm:t>
        <a:bodyPr/>
        <a:lstStyle/>
        <a:p>
          <a:endParaRPr lang="pl-PL"/>
        </a:p>
      </dgm:t>
    </dgm:pt>
    <dgm:pt modelId="{10E36410-A65A-4418-900B-D3D1686B8FE0}">
      <dgm:prSet phldrT="[Tekst]"/>
      <dgm:spPr/>
      <dgm:t>
        <a:bodyPr/>
        <a:lstStyle/>
        <a:p>
          <a:r>
            <a:rPr lang="pl-PL" dirty="0" smtClean="0"/>
            <a:t>Brak środków do życia w okresie kształcenia</a:t>
          </a:r>
          <a:endParaRPr lang="pl-PL" dirty="0"/>
        </a:p>
      </dgm:t>
    </dgm:pt>
    <dgm:pt modelId="{BB045C8F-BE20-49A9-9149-BD82C5C30F40}" type="parTrans" cxnId="{4B2DAFD1-3A04-4CCA-88F4-1B2D9046E9AB}">
      <dgm:prSet/>
      <dgm:spPr/>
      <dgm:t>
        <a:bodyPr/>
        <a:lstStyle/>
        <a:p>
          <a:endParaRPr lang="pl-PL"/>
        </a:p>
      </dgm:t>
    </dgm:pt>
    <dgm:pt modelId="{62EE7E77-3EC3-4773-B4F4-C4E347DDE0F5}" type="sibTrans" cxnId="{4B2DAFD1-3A04-4CCA-88F4-1B2D9046E9AB}">
      <dgm:prSet/>
      <dgm:spPr/>
      <dgm:t>
        <a:bodyPr/>
        <a:lstStyle/>
        <a:p>
          <a:endParaRPr lang="pl-PL"/>
        </a:p>
      </dgm:t>
    </dgm:pt>
    <dgm:pt modelId="{22B87C96-8723-48D4-BDE5-DD9EBAB3CC49}">
      <dgm:prSet phldrT="[Tekst]"/>
      <dgm:spPr/>
      <dgm:t>
        <a:bodyPr/>
        <a:lstStyle/>
        <a:p>
          <a:r>
            <a:rPr lang="pl-PL" dirty="0" smtClean="0"/>
            <a:t>Koszty zlecenia opieki nad osobami zależnymi</a:t>
          </a:r>
          <a:endParaRPr lang="pl-PL" dirty="0"/>
        </a:p>
      </dgm:t>
    </dgm:pt>
    <dgm:pt modelId="{56B1C4B6-CFBF-4E50-8C25-347870FB9FBF}" type="parTrans" cxnId="{CCEE23B3-40F8-4CD1-BAF7-5890F2604A57}">
      <dgm:prSet/>
      <dgm:spPr/>
      <dgm:t>
        <a:bodyPr/>
        <a:lstStyle/>
        <a:p>
          <a:endParaRPr lang="pl-PL"/>
        </a:p>
      </dgm:t>
    </dgm:pt>
    <dgm:pt modelId="{3CDE17D6-14B6-4563-9999-D26A1D7C6E92}" type="sibTrans" cxnId="{CCEE23B3-40F8-4CD1-BAF7-5890F2604A57}">
      <dgm:prSet/>
      <dgm:spPr/>
      <dgm:t>
        <a:bodyPr/>
        <a:lstStyle/>
        <a:p>
          <a:endParaRPr lang="pl-PL"/>
        </a:p>
      </dgm:t>
    </dgm:pt>
    <dgm:pt modelId="{2B05B8E3-F5FA-4E3A-9B53-DF93EF4958EB}">
      <dgm:prSet phldrT="[Tekst]"/>
      <dgm:spPr/>
      <dgm:t>
        <a:bodyPr/>
        <a:lstStyle/>
        <a:p>
          <a:r>
            <a:rPr lang="pl-PL" dirty="0" smtClean="0"/>
            <a:t>Okres i terminy kształcenia</a:t>
          </a:r>
          <a:endParaRPr lang="pl-PL" dirty="0"/>
        </a:p>
      </dgm:t>
    </dgm:pt>
    <dgm:pt modelId="{3E9DAD87-426F-44C2-BC96-275B07E26829}" type="parTrans" cxnId="{A29B320F-ED3B-4969-8421-43935C669629}">
      <dgm:prSet/>
      <dgm:spPr/>
      <dgm:t>
        <a:bodyPr/>
        <a:lstStyle/>
        <a:p>
          <a:endParaRPr lang="pl-PL"/>
        </a:p>
      </dgm:t>
    </dgm:pt>
    <dgm:pt modelId="{5F48E99D-1146-4EED-BBB7-E7AB8B0C091A}" type="sibTrans" cxnId="{A29B320F-ED3B-4969-8421-43935C669629}">
      <dgm:prSet/>
      <dgm:spPr/>
      <dgm:t>
        <a:bodyPr/>
        <a:lstStyle/>
        <a:p>
          <a:endParaRPr lang="pl-PL"/>
        </a:p>
      </dgm:t>
    </dgm:pt>
    <dgm:pt modelId="{D50AB951-8A90-4365-A1A1-B138AEB97271}">
      <dgm:prSet phldrT="[Tekst]"/>
      <dgm:spPr/>
      <dgm:t>
        <a:bodyPr/>
        <a:lstStyle/>
        <a:p>
          <a:r>
            <a:rPr lang="pl-PL" dirty="0" smtClean="0"/>
            <a:t> Brak możliwości dojazdów w określonych godzinach</a:t>
          </a:r>
          <a:endParaRPr lang="pl-PL" dirty="0"/>
        </a:p>
      </dgm:t>
    </dgm:pt>
    <dgm:pt modelId="{B630CDD9-C498-4592-9015-305EE9587C3D}" type="parTrans" cxnId="{CBDB32F3-4F3F-41F7-A633-1BDDE61F0CE2}">
      <dgm:prSet/>
      <dgm:spPr/>
      <dgm:t>
        <a:bodyPr/>
        <a:lstStyle/>
        <a:p>
          <a:endParaRPr lang="pl-PL"/>
        </a:p>
      </dgm:t>
    </dgm:pt>
    <dgm:pt modelId="{4DD0C67B-FDB1-42BA-83D1-03D08E66A536}" type="sibTrans" cxnId="{CBDB32F3-4F3F-41F7-A633-1BDDE61F0CE2}">
      <dgm:prSet/>
      <dgm:spPr/>
      <dgm:t>
        <a:bodyPr/>
        <a:lstStyle/>
        <a:p>
          <a:endParaRPr lang="pl-PL"/>
        </a:p>
      </dgm:t>
    </dgm:pt>
    <dgm:pt modelId="{63B0E25B-B7A6-4C3F-83A7-72F871F0F970}">
      <dgm:prSet phldrT="[Tekst]"/>
      <dgm:spPr/>
      <dgm:t>
        <a:bodyPr/>
        <a:lstStyle/>
        <a:p>
          <a:r>
            <a:rPr lang="pl-PL" dirty="0" smtClean="0"/>
            <a:t>Niechęć i obawy przed niektórymi przedmiotami, które mogą sprawiać trudności</a:t>
          </a:r>
          <a:endParaRPr lang="pl-PL" dirty="0"/>
        </a:p>
      </dgm:t>
    </dgm:pt>
    <dgm:pt modelId="{E47B5905-C431-46A3-9442-F3639B0A4091}" type="parTrans" cxnId="{77A19BE4-CC60-4864-BD68-DF0BE3AA29D2}">
      <dgm:prSet/>
      <dgm:spPr/>
      <dgm:t>
        <a:bodyPr/>
        <a:lstStyle/>
        <a:p>
          <a:endParaRPr lang="pl-PL"/>
        </a:p>
      </dgm:t>
    </dgm:pt>
    <dgm:pt modelId="{74FFB34F-4E6F-447F-AE70-DBE60A8DEC97}" type="sibTrans" cxnId="{77A19BE4-CC60-4864-BD68-DF0BE3AA29D2}">
      <dgm:prSet/>
      <dgm:spPr/>
      <dgm:t>
        <a:bodyPr/>
        <a:lstStyle/>
        <a:p>
          <a:endParaRPr lang="pl-PL"/>
        </a:p>
      </dgm:t>
    </dgm:pt>
    <dgm:pt modelId="{8BF54153-071F-42A6-AC4F-96ACBD1DACB3}">
      <dgm:prSet phldrT="[Tekst]"/>
      <dgm:spPr/>
      <dgm:t>
        <a:bodyPr/>
        <a:lstStyle/>
        <a:p>
          <a:r>
            <a:rPr lang="pl-PL" dirty="0" smtClean="0"/>
            <a:t>Niska motywacja do działania</a:t>
          </a:r>
          <a:endParaRPr lang="pl-PL" dirty="0"/>
        </a:p>
      </dgm:t>
    </dgm:pt>
    <dgm:pt modelId="{CA2BA9AA-AF25-404E-A819-C6CE29A0A83F}" type="parTrans" cxnId="{675A7DF9-65EB-4218-B7D8-1BEB71569152}">
      <dgm:prSet/>
      <dgm:spPr/>
      <dgm:t>
        <a:bodyPr/>
        <a:lstStyle/>
        <a:p>
          <a:endParaRPr lang="pl-PL"/>
        </a:p>
      </dgm:t>
    </dgm:pt>
    <dgm:pt modelId="{A7DF75B8-8FC6-41E3-8949-260402C752C3}" type="sibTrans" cxnId="{675A7DF9-65EB-4218-B7D8-1BEB71569152}">
      <dgm:prSet/>
      <dgm:spPr/>
      <dgm:t>
        <a:bodyPr/>
        <a:lstStyle/>
        <a:p>
          <a:endParaRPr lang="pl-PL"/>
        </a:p>
      </dgm:t>
    </dgm:pt>
    <dgm:pt modelId="{48BA6937-6AEE-459E-B289-EFCBA74D426A}" type="pres">
      <dgm:prSet presAssocID="{E7078230-4ED1-4927-89E3-60DCB5FE5BA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7ABB594-1161-43F8-9D58-8409A7360F2D}" type="pres">
      <dgm:prSet presAssocID="{8C6AC420-F874-4889-8E3E-DBE173862C38}" presName="composite" presStyleCnt="0"/>
      <dgm:spPr/>
    </dgm:pt>
    <dgm:pt modelId="{671CDE1A-8B94-47B6-A1EC-9C1F2BDC506F}" type="pres">
      <dgm:prSet presAssocID="{8C6AC420-F874-4889-8E3E-DBE173862C3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C3DF6BA-9D2C-4A5D-A02A-DAFB763D6C82}" type="pres">
      <dgm:prSet presAssocID="{8C6AC420-F874-4889-8E3E-DBE173862C3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B672E31-758B-43B7-A04F-C72E512AEC2F}" type="pres">
      <dgm:prSet presAssocID="{E670649A-D691-4D87-8201-1EF902905049}" presName="sp" presStyleCnt="0"/>
      <dgm:spPr/>
    </dgm:pt>
    <dgm:pt modelId="{26227618-F016-43E9-87BF-49630302C00B}" type="pres">
      <dgm:prSet presAssocID="{608977EF-06E9-416B-95E1-D4A2570475B1}" presName="composite" presStyleCnt="0"/>
      <dgm:spPr/>
    </dgm:pt>
    <dgm:pt modelId="{8AB8C9BF-6B84-4E42-835A-02AFC9B23EFE}" type="pres">
      <dgm:prSet presAssocID="{608977EF-06E9-416B-95E1-D4A2570475B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90F7C87-444D-4579-B80B-484C5E5CE5CE}" type="pres">
      <dgm:prSet presAssocID="{608977EF-06E9-416B-95E1-D4A2570475B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6E2ABBC-A8B9-4345-884F-AC57BD123A98}" type="pres">
      <dgm:prSet presAssocID="{B78CACEA-1401-4B0C-992C-B246C20D3405}" presName="sp" presStyleCnt="0"/>
      <dgm:spPr/>
    </dgm:pt>
    <dgm:pt modelId="{26CA14B6-315F-4FB8-9D9F-B8E9C1FD5FF1}" type="pres">
      <dgm:prSet presAssocID="{333D74F5-4159-4BCF-9242-8CB3E8B46AA3}" presName="composite" presStyleCnt="0"/>
      <dgm:spPr/>
    </dgm:pt>
    <dgm:pt modelId="{4D850D18-94CA-4EA5-B49E-94DA8AFA909C}" type="pres">
      <dgm:prSet presAssocID="{333D74F5-4159-4BCF-9242-8CB3E8B46AA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9B191DF-F3E2-4D28-844D-56A29BBCD382}" type="pres">
      <dgm:prSet presAssocID="{333D74F5-4159-4BCF-9242-8CB3E8B46AA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F3BF33F-C018-4618-8898-7795982A1F12}" srcId="{8C6AC420-F874-4889-8E3E-DBE173862C38}" destId="{EC9B9FF1-3BBF-4447-AFC7-9CE4A505502A}" srcOrd="1" destOrd="0" parTransId="{B6B3BF69-8613-4003-A2CB-4824A0ACAEF8}" sibTransId="{8950C125-874D-4204-A6DD-84664376B682}"/>
    <dgm:cxn modelId="{B977553C-78C1-4817-BAC3-7E15F0A2B4F1}" type="presOf" srcId="{1355D82F-45D4-4934-B170-14C8A897F9BE}" destId="{19B191DF-F3E2-4D28-844D-56A29BBCD382}" srcOrd="0" destOrd="0" presId="urn:microsoft.com/office/officeart/2005/8/layout/chevron2"/>
    <dgm:cxn modelId="{AE7A8666-8772-4ADD-A562-5C333945ED02}" type="presOf" srcId="{AEFF7D42-7DD0-44D6-8A41-7966E4A2DD04}" destId="{2C3DF6BA-9D2C-4A5D-A02A-DAFB763D6C82}" srcOrd="0" destOrd="0" presId="urn:microsoft.com/office/officeart/2005/8/layout/chevron2"/>
    <dgm:cxn modelId="{87BCB02A-9C90-4BBE-BC60-15E05008FCBE}" srcId="{333D74F5-4159-4BCF-9242-8CB3E8B46AA3}" destId="{1355D82F-45D4-4934-B170-14C8A897F9BE}" srcOrd="0" destOrd="0" parTransId="{2C1B392D-F33C-4B42-A2CA-1226936AA281}" sibTransId="{686E9F39-348F-482C-8C04-1E1D94EB429F}"/>
    <dgm:cxn modelId="{10B79960-186A-47D4-A6CD-B7A46C8B712F}" srcId="{608977EF-06E9-416B-95E1-D4A2570475B1}" destId="{F73D1891-CC9B-4049-86DB-4E9ACF9F192A}" srcOrd="0" destOrd="0" parTransId="{091AB71C-0C93-4397-B9E3-817C81FD443A}" sibTransId="{725C1EC0-CDE8-49D6-BB43-5625AB5F8B66}"/>
    <dgm:cxn modelId="{675A7DF9-65EB-4218-B7D8-1BEB71569152}" srcId="{333D74F5-4159-4BCF-9242-8CB3E8B46AA3}" destId="{8BF54153-071F-42A6-AC4F-96ACBD1DACB3}" srcOrd="3" destOrd="0" parTransId="{CA2BA9AA-AF25-404E-A819-C6CE29A0A83F}" sibTransId="{A7DF75B8-8FC6-41E3-8949-260402C752C3}"/>
    <dgm:cxn modelId="{F0A87E59-8F07-4011-BAAC-33CBBB8FFFC8}" srcId="{E7078230-4ED1-4927-89E3-60DCB5FE5BA2}" destId="{608977EF-06E9-416B-95E1-D4A2570475B1}" srcOrd="1" destOrd="0" parTransId="{4E409059-5016-48E9-8C7A-7D963B0418B2}" sibTransId="{B78CACEA-1401-4B0C-992C-B246C20D3405}"/>
    <dgm:cxn modelId="{A29B320F-ED3B-4969-8421-43935C669629}" srcId="{608977EF-06E9-416B-95E1-D4A2570475B1}" destId="{2B05B8E3-F5FA-4E3A-9B53-DF93EF4958EB}" srcOrd="1" destOrd="0" parTransId="{3E9DAD87-426F-44C2-BC96-275B07E26829}" sibTransId="{5F48E99D-1146-4EED-BBB7-E7AB8B0C091A}"/>
    <dgm:cxn modelId="{72A3CF80-E097-451B-BD17-67404F3621C9}" srcId="{E7078230-4ED1-4927-89E3-60DCB5FE5BA2}" destId="{333D74F5-4159-4BCF-9242-8CB3E8B46AA3}" srcOrd="2" destOrd="0" parTransId="{7B53556F-5B46-4F13-9D0A-C10C2344F08E}" sibTransId="{B2A710B0-DDA0-4E82-8DCF-933647F44F67}"/>
    <dgm:cxn modelId="{BEDBE680-C9A5-4FC3-A2D0-773C3597337B}" srcId="{608977EF-06E9-416B-95E1-D4A2570475B1}" destId="{6B00C68D-A8FD-442E-B372-EBDC133223C1}" srcOrd="2" destOrd="0" parTransId="{622A5E93-BBD1-42B0-B0DF-779F8BD188FE}" sibTransId="{20D19150-4858-40DE-9376-BC305551054D}"/>
    <dgm:cxn modelId="{A3158C0C-0DC8-4335-A0DE-A8AA4F3F66A9}" type="presOf" srcId="{333D74F5-4159-4BCF-9242-8CB3E8B46AA3}" destId="{4D850D18-94CA-4EA5-B49E-94DA8AFA909C}" srcOrd="0" destOrd="0" presId="urn:microsoft.com/office/officeart/2005/8/layout/chevron2"/>
    <dgm:cxn modelId="{24A74FB9-F0D6-4585-8AB0-08903F430CD3}" srcId="{333D74F5-4159-4BCF-9242-8CB3E8B46AA3}" destId="{B7B45A94-43A4-4D50-BE3D-7CB031B6DE11}" srcOrd="1" destOrd="0" parTransId="{48BD8B57-39FD-4629-8EA7-2C3DD88744DD}" sibTransId="{EA866A34-F55B-4667-8852-CF4B62EBA9FD}"/>
    <dgm:cxn modelId="{FA89F6A2-6EE9-4BA3-837F-98D21C5E2B2D}" srcId="{E7078230-4ED1-4927-89E3-60DCB5FE5BA2}" destId="{8C6AC420-F874-4889-8E3E-DBE173862C38}" srcOrd="0" destOrd="0" parTransId="{F9BEDDED-4B11-416C-9554-8D7F9D6A0154}" sibTransId="{E670649A-D691-4D87-8201-1EF902905049}"/>
    <dgm:cxn modelId="{3FBDB32F-4760-4273-A06A-EFDD78814783}" type="presOf" srcId="{22B87C96-8723-48D4-BDE5-DD9EBAB3CC49}" destId="{2C3DF6BA-9D2C-4A5D-A02A-DAFB763D6C82}" srcOrd="0" destOrd="3" presId="urn:microsoft.com/office/officeart/2005/8/layout/chevron2"/>
    <dgm:cxn modelId="{5C2FD7E7-6677-4456-BE8B-A8517DDDC18C}" type="presOf" srcId="{8BF54153-071F-42A6-AC4F-96ACBD1DACB3}" destId="{19B191DF-F3E2-4D28-844D-56A29BBCD382}" srcOrd="0" destOrd="3" presId="urn:microsoft.com/office/officeart/2005/8/layout/chevron2"/>
    <dgm:cxn modelId="{2F38774A-2A77-455A-AA0F-3D98DCCA0AEE}" type="presOf" srcId="{608977EF-06E9-416B-95E1-D4A2570475B1}" destId="{8AB8C9BF-6B84-4E42-835A-02AFC9B23EFE}" srcOrd="0" destOrd="0" presId="urn:microsoft.com/office/officeart/2005/8/layout/chevron2"/>
    <dgm:cxn modelId="{BF640EC3-F032-4B6D-822C-67488A921334}" type="presOf" srcId="{D50AB951-8A90-4365-A1A1-B138AEB97271}" destId="{B90F7C87-444D-4579-B80B-484C5E5CE5CE}" srcOrd="0" destOrd="3" presId="urn:microsoft.com/office/officeart/2005/8/layout/chevron2"/>
    <dgm:cxn modelId="{CCEE23B3-40F8-4CD1-BAF7-5890F2604A57}" srcId="{8C6AC420-F874-4889-8E3E-DBE173862C38}" destId="{22B87C96-8723-48D4-BDE5-DD9EBAB3CC49}" srcOrd="3" destOrd="0" parTransId="{56B1C4B6-CFBF-4E50-8C25-347870FB9FBF}" sibTransId="{3CDE17D6-14B6-4563-9999-D26A1D7C6E92}"/>
    <dgm:cxn modelId="{C7EF1291-3B61-40B7-9219-859DFFAA2909}" type="presOf" srcId="{10E36410-A65A-4418-900B-D3D1686B8FE0}" destId="{2C3DF6BA-9D2C-4A5D-A02A-DAFB763D6C82}" srcOrd="0" destOrd="2" presId="urn:microsoft.com/office/officeart/2005/8/layout/chevron2"/>
    <dgm:cxn modelId="{6AE55BE9-1AB3-41A9-9D3F-3CFC88F06FDC}" type="presOf" srcId="{6B00C68D-A8FD-442E-B372-EBDC133223C1}" destId="{B90F7C87-444D-4579-B80B-484C5E5CE5CE}" srcOrd="0" destOrd="2" presId="urn:microsoft.com/office/officeart/2005/8/layout/chevron2"/>
    <dgm:cxn modelId="{9BF4A546-A838-4245-9C63-D308D101C099}" type="presOf" srcId="{8C6AC420-F874-4889-8E3E-DBE173862C38}" destId="{671CDE1A-8B94-47B6-A1EC-9C1F2BDC506F}" srcOrd="0" destOrd="0" presId="urn:microsoft.com/office/officeart/2005/8/layout/chevron2"/>
    <dgm:cxn modelId="{34590D50-0B8B-450F-8BA4-FA511D0842DA}" type="presOf" srcId="{EC9B9FF1-3BBF-4447-AFC7-9CE4A505502A}" destId="{2C3DF6BA-9D2C-4A5D-A02A-DAFB763D6C82}" srcOrd="0" destOrd="1" presId="urn:microsoft.com/office/officeart/2005/8/layout/chevron2"/>
    <dgm:cxn modelId="{DD64D168-2019-4710-8CA6-8835F9F6BF4C}" type="presOf" srcId="{E7078230-4ED1-4927-89E3-60DCB5FE5BA2}" destId="{48BA6937-6AEE-459E-B289-EFCBA74D426A}" srcOrd="0" destOrd="0" presId="urn:microsoft.com/office/officeart/2005/8/layout/chevron2"/>
    <dgm:cxn modelId="{31144336-3EFF-4BF1-B52E-89A19C62FCB0}" type="presOf" srcId="{2B05B8E3-F5FA-4E3A-9B53-DF93EF4958EB}" destId="{B90F7C87-444D-4579-B80B-484C5E5CE5CE}" srcOrd="0" destOrd="1" presId="urn:microsoft.com/office/officeart/2005/8/layout/chevron2"/>
    <dgm:cxn modelId="{E0041156-D62F-46CA-A81A-2880318F6FFA}" srcId="{8C6AC420-F874-4889-8E3E-DBE173862C38}" destId="{AEFF7D42-7DD0-44D6-8A41-7966E4A2DD04}" srcOrd="0" destOrd="0" parTransId="{CF8103FF-FC2B-4518-BA3C-41733F4597DB}" sibTransId="{8D80418A-5C82-44C7-864C-5E44D2AEF950}"/>
    <dgm:cxn modelId="{77A19BE4-CC60-4864-BD68-DF0BE3AA29D2}" srcId="{333D74F5-4159-4BCF-9242-8CB3E8B46AA3}" destId="{63B0E25B-B7A6-4C3F-83A7-72F871F0F970}" srcOrd="2" destOrd="0" parTransId="{E47B5905-C431-46A3-9442-F3639B0A4091}" sibTransId="{74FFB34F-4E6F-447F-AE70-DBE60A8DEC97}"/>
    <dgm:cxn modelId="{95B638BA-E402-43D5-8763-3D056FD12B20}" type="presOf" srcId="{B7B45A94-43A4-4D50-BE3D-7CB031B6DE11}" destId="{19B191DF-F3E2-4D28-844D-56A29BBCD382}" srcOrd="0" destOrd="1" presId="urn:microsoft.com/office/officeart/2005/8/layout/chevron2"/>
    <dgm:cxn modelId="{CBDB32F3-4F3F-41F7-A633-1BDDE61F0CE2}" srcId="{608977EF-06E9-416B-95E1-D4A2570475B1}" destId="{D50AB951-8A90-4365-A1A1-B138AEB97271}" srcOrd="3" destOrd="0" parTransId="{B630CDD9-C498-4592-9015-305EE9587C3D}" sibTransId="{4DD0C67B-FDB1-42BA-83D1-03D08E66A536}"/>
    <dgm:cxn modelId="{29696618-B380-442F-9F70-3B9EDEC4F053}" type="presOf" srcId="{F73D1891-CC9B-4049-86DB-4E9ACF9F192A}" destId="{B90F7C87-444D-4579-B80B-484C5E5CE5CE}" srcOrd="0" destOrd="0" presId="urn:microsoft.com/office/officeart/2005/8/layout/chevron2"/>
    <dgm:cxn modelId="{4B2DAFD1-3A04-4CCA-88F4-1B2D9046E9AB}" srcId="{8C6AC420-F874-4889-8E3E-DBE173862C38}" destId="{10E36410-A65A-4418-900B-D3D1686B8FE0}" srcOrd="2" destOrd="0" parTransId="{BB045C8F-BE20-49A9-9149-BD82C5C30F40}" sibTransId="{62EE7E77-3EC3-4773-B4F4-C4E347DDE0F5}"/>
    <dgm:cxn modelId="{98CE4BF0-1F24-4AA7-9247-594F5373422E}" type="presOf" srcId="{63B0E25B-B7A6-4C3F-83A7-72F871F0F970}" destId="{19B191DF-F3E2-4D28-844D-56A29BBCD382}" srcOrd="0" destOrd="2" presId="urn:microsoft.com/office/officeart/2005/8/layout/chevron2"/>
    <dgm:cxn modelId="{43E808C2-8DBF-4A99-BA2D-028855BD909B}" type="presParOf" srcId="{48BA6937-6AEE-459E-B289-EFCBA74D426A}" destId="{D7ABB594-1161-43F8-9D58-8409A7360F2D}" srcOrd="0" destOrd="0" presId="urn:microsoft.com/office/officeart/2005/8/layout/chevron2"/>
    <dgm:cxn modelId="{430275D6-A8D0-424B-A9E1-E4FE2301E73A}" type="presParOf" srcId="{D7ABB594-1161-43F8-9D58-8409A7360F2D}" destId="{671CDE1A-8B94-47B6-A1EC-9C1F2BDC506F}" srcOrd="0" destOrd="0" presId="urn:microsoft.com/office/officeart/2005/8/layout/chevron2"/>
    <dgm:cxn modelId="{A4D627BF-4162-4CAA-8C27-8BC7F2B70BB5}" type="presParOf" srcId="{D7ABB594-1161-43F8-9D58-8409A7360F2D}" destId="{2C3DF6BA-9D2C-4A5D-A02A-DAFB763D6C82}" srcOrd="1" destOrd="0" presId="urn:microsoft.com/office/officeart/2005/8/layout/chevron2"/>
    <dgm:cxn modelId="{B725F5D7-7993-485B-9458-36CC61D80524}" type="presParOf" srcId="{48BA6937-6AEE-459E-B289-EFCBA74D426A}" destId="{2B672E31-758B-43B7-A04F-C72E512AEC2F}" srcOrd="1" destOrd="0" presId="urn:microsoft.com/office/officeart/2005/8/layout/chevron2"/>
    <dgm:cxn modelId="{AB84EF81-594F-479F-B561-40E8B4AEAB07}" type="presParOf" srcId="{48BA6937-6AEE-459E-B289-EFCBA74D426A}" destId="{26227618-F016-43E9-87BF-49630302C00B}" srcOrd="2" destOrd="0" presId="urn:microsoft.com/office/officeart/2005/8/layout/chevron2"/>
    <dgm:cxn modelId="{CD99DB77-64F6-4515-B58F-C6B37B23FAE5}" type="presParOf" srcId="{26227618-F016-43E9-87BF-49630302C00B}" destId="{8AB8C9BF-6B84-4E42-835A-02AFC9B23EFE}" srcOrd="0" destOrd="0" presId="urn:microsoft.com/office/officeart/2005/8/layout/chevron2"/>
    <dgm:cxn modelId="{0179DC16-55D9-4CEB-B062-993D97EC193D}" type="presParOf" srcId="{26227618-F016-43E9-87BF-49630302C00B}" destId="{B90F7C87-444D-4579-B80B-484C5E5CE5CE}" srcOrd="1" destOrd="0" presId="urn:microsoft.com/office/officeart/2005/8/layout/chevron2"/>
    <dgm:cxn modelId="{F26104EA-7A0D-4B1C-A3D7-02E5EBF42D3C}" type="presParOf" srcId="{48BA6937-6AEE-459E-B289-EFCBA74D426A}" destId="{A6E2ABBC-A8B9-4345-884F-AC57BD123A98}" srcOrd="3" destOrd="0" presId="urn:microsoft.com/office/officeart/2005/8/layout/chevron2"/>
    <dgm:cxn modelId="{99B8758F-8440-4174-BD8A-0BEA1CF46C28}" type="presParOf" srcId="{48BA6937-6AEE-459E-B289-EFCBA74D426A}" destId="{26CA14B6-315F-4FB8-9D9F-B8E9C1FD5FF1}" srcOrd="4" destOrd="0" presId="urn:microsoft.com/office/officeart/2005/8/layout/chevron2"/>
    <dgm:cxn modelId="{D2355C7D-CFCA-476F-8217-055E7B220D8C}" type="presParOf" srcId="{26CA14B6-315F-4FB8-9D9F-B8E9C1FD5FF1}" destId="{4D850D18-94CA-4EA5-B49E-94DA8AFA909C}" srcOrd="0" destOrd="0" presId="urn:microsoft.com/office/officeart/2005/8/layout/chevron2"/>
    <dgm:cxn modelId="{5ADCAE38-A480-473C-88DD-311773FF5233}" type="presParOf" srcId="{26CA14B6-315F-4FB8-9D9F-B8E9C1FD5FF1}" destId="{19B191DF-F3E2-4D28-844D-56A29BBCD38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078230-4ED1-4927-89E3-60DCB5FE5BA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C6AC420-F874-4889-8E3E-DBE173862C38}">
      <dgm:prSet phldrT="[Tekst]"/>
      <dgm:spPr>
        <a:solidFill>
          <a:srgbClr val="B80EBC"/>
        </a:solidFill>
        <a:ln>
          <a:solidFill>
            <a:srgbClr val="B80EBC"/>
          </a:solidFill>
        </a:ln>
      </dgm:spPr>
      <dgm:t>
        <a:bodyPr/>
        <a:lstStyle/>
        <a:p>
          <a:r>
            <a:rPr lang="pl-PL" dirty="0" smtClean="0"/>
            <a:t>Finansowe</a:t>
          </a:r>
          <a:endParaRPr lang="pl-PL" dirty="0"/>
        </a:p>
      </dgm:t>
    </dgm:pt>
    <dgm:pt modelId="{F9BEDDED-4B11-416C-9554-8D7F9D6A0154}" type="parTrans" cxnId="{FA89F6A2-6EE9-4BA3-837F-98D21C5E2B2D}">
      <dgm:prSet/>
      <dgm:spPr/>
      <dgm:t>
        <a:bodyPr/>
        <a:lstStyle/>
        <a:p>
          <a:endParaRPr lang="pl-PL"/>
        </a:p>
      </dgm:t>
    </dgm:pt>
    <dgm:pt modelId="{E670649A-D691-4D87-8201-1EF902905049}" type="sibTrans" cxnId="{FA89F6A2-6EE9-4BA3-837F-98D21C5E2B2D}">
      <dgm:prSet/>
      <dgm:spPr/>
      <dgm:t>
        <a:bodyPr/>
        <a:lstStyle/>
        <a:p>
          <a:endParaRPr lang="pl-PL"/>
        </a:p>
      </dgm:t>
    </dgm:pt>
    <dgm:pt modelId="{AEFF7D42-7DD0-44D6-8A41-7966E4A2DD04}">
      <dgm:prSet phldrT="[Tekst]" custT="1"/>
      <dgm:spPr>
        <a:solidFill>
          <a:srgbClr val="EFBEFE"/>
        </a:solidFill>
        <a:ln>
          <a:solidFill>
            <a:srgbClr val="EFBEFE"/>
          </a:solidFill>
        </a:ln>
      </dgm:spPr>
      <dgm:t>
        <a:bodyPr/>
        <a:lstStyle/>
        <a:p>
          <a:r>
            <a:rPr lang="pl-PL" sz="1200" b="1" dirty="0" smtClean="0">
              <a:solidFill>
                <a:schemeClr val="tx1"/>
              </a:solidFill>
            </a:rPr>
            <a:t>Koszt podręczników i zeszytów, innych materiałów potrzebnych na zajęcia</a:t>
          </a:r>
        </a:p>
        <a:p>
          <a:r>
            <a:rPr lang="pl-PL" sz="1200" b="0" dirty="0" smtClean="0">
              <a:solidFill>
                <a:schemeClr val="tx1"/>
              </a:solidFill>
            </a:rPr>
            <a:t>Ze względu na fakt, że najczęściej kwalifikacyjne kursy zawodowe prowadzone są przez szkoły publiczne a czas ich trwania jest dłuższy aniżeli przeciętnego kursu – często podopieczni urzędu obawiają się że kształcenie w tym systemie zmusi ich do ponoszenia dodatkowych kosztów: na zakup podręczników, zeszytów, przyborów do pisania czy innych materiałów niezbędnych w procesie kształcenia jeżeli takie wystąpią</a:t>
          </a:r>
          <a:r>
            <a:rPr lang="pl-PL" sz="1300" b="0" dirty="0" smtClean="0">
              <a:solidFill>
                <a:schemeClr val="tx1"/>
              </a:solidFill>
            </a:rPr>
            <a:t>.</a:t>
          </a:r>
        </a:p>
      </dgm:t>
    </dgm:pt>
    <dgm:pt modelId="{CF8103FF-FC2B-4518-BA3C-41733F4597DB}" type="parTrans" cxnId="{E0041156-D62F-46CA-A81A-2880318F6FFA}">
      <dgm:prSet/>
      <dgm:spPr/>
      <dgm:t>
        <a:bodyPr/>
        <a:lstStyle/>
        <a:p>
          <a:endParaRPr lang="pl-PL"/>
        </a:p>
      </dgm:t>
    </dgm:pt>
    <dgm:pt modelId="{8D80418A-5C82-44C7-864C-5E44D2AEF950}" type="sibTrans" cxnId="{E0041156-D62F-46CA-A81A-2880318F6FFA}">
      <dgm:prSet/>
      <dgm:spPr/>
      <dgm:t>
        <a:bodyPr/>
        <a:lstStyle/>
        <a:p>
          <a:endParaRPr lang="pl-PL"/>
        </a:p>
      </dgm:t>
    </dgm:pt>
    <dgm:pt modelId="{EC9B9FF1-3BBF-4447-AFC7-9CE4A505502A}">
      <dgm:prSet phldrT="[Tekst]" custT="1"/>
      <dgm:spPr>
        <a:solidFill>
          <a:srgbClr val="EFBEFE"/>
        </a:solidFill>
        <a:ln>
          <a:solidFill>
            <a:srgbClr val="EFBEFE"/>
          </a:solidFill>
        </a:ln>
      </dgm:spPr>
      <dgm:t>
        <a:bodyPr/>
        <a:lstStyle/>
        <a:p>
          <a:r>
            <a:rPr lang="pl-PL" sz="1200" b="1" dirty="0" smtClean="0">
              <a:solidFill>
                <a:schemeClr val="tx1"/>
              </a:solidFill>
            </a:rPr>
            <a:t>Koszt ewentualnych dojazdów</a:t>
          </a:r>
        </a:p>
        <a:p>
          <a:r>
            <a:rPr lang="pl-PL" sz="1200" b="0" dirty="0" smtClean="0">
              <a:solidFill>
                <a:schemeClr val="tx1"/>
              </a:solidFill>
            </a:rPr>
            <a:t>Znaczna grupa osób bezrobotnych zamieszkuje w miejscowościach oddalonych od miejsca w którym organizowane są kwalifikacyjne kursy. Często istnieje ograniczony dostęp do transportu publicznego, co niejednokrotnie wymaga korzystania z własnego środka transportu. W obu przypadkach wymaga to od osób konkretnych nakładów finansowych od kilkudziesięciu do kilkuset złotych w zależności od odległości i częstotliwości zajęć.</a:t>
          </a:r>
        </a:p>
      </dgm:t>
    </dgm:pt>
    <dgm:pt modelId="{B6B3BF69-8613-4003-A2CB-4824A0ACAEF8}" type="parTrans" cxnId="{8F3BF33F-C018-4618-8898-7795982A1F12}">
      <dgm:prSet/>
      <dgm:spPr/>
      <dgm:t>
        <a:bodyPr/>
        <a:lstStyle/>
        <a:p>
          <a:endParaRPr lang="pl-PL"/>
        </a:p>
      </dgm:t>
    </dgm:pt>
    <dgm:pt modelId="{8950C125-874D-4204-A6DD-84664376B682}" type="sibTrans" cxnId="{8F3BF33F-C018-4618-8898-7795982A1F12}">
      <dgm:prSet/>
      <dgm:spPr/>
      <dgm:t>
        <a:bodyPr/>
        <a:lstStyle/>
        <a:p>
          <a:endParaRPr lang="pl-PL"/>
        </a:p>
      </dgm:t>
    </dgm:pt>
    <dgm:pt modelId="{10E36410-A65A-4418-900B-D3D1686B8FE0}">
      <dgm:prSet phldrT="[Tekst]" custT="1"/>
      <dgm:spPr>
        <a:solidFill>
          <a:srgbClr val="EFBEFE"/>
        </a:solidFill>
        <a:ln>
          <a:solidFill>
            <a:srgbClr val="EFBEFE"/>
          </a:solidFill>
        </a:ln>
      </dgm:spPr>
      <dgm:t>
        <a:bodyPr/>
        <a:lstStyle/>
        <a:p>
          <a:r>
            <a:rPr lang="pl-PL" sz="1200" b="1" dirty="0" smtClean="0">
              <a:solidFill>
                <a:schemeClr val="tx1"/>
              </a:solidFill>
            </a:rPr>
            <a:t>Brak środków do życia w okresie kształcenia</a:t>
          </a:r>
        </a:p>
        <a:p>
          <a:r>
            <a:rPr lang="pl-PL" sz="1200" b="0" dirty="0" smtClean="0">
              <a:solidFill>
                <a:schemeClr val="tx1"/>
              </a:solidFill>
            </a:rPr>
            <a:t>Czas kształcenia w formie kwalifikacyjnych kursów wynosi od kilku do kilkunastu miesięcy w zależności z ilu kwalifikacji będzie składał się taki kurs. W tym okresie osoby bezrobotne nie posiadają środków na życie. Stają przed trudnym wyborem szukać jakiejkolwiek pracy by zabezpieczyć minimalnie potrzebę finansową rodziny, czy też podjąć wysiłek kształcenia.</a:t>
          </a:r>
        </a:p>
      </dgm:t>
    </dgm:pt>
    <dgm:pt modelId="{BB045C8F-BE20-49A9-9149-BD82C5C30F40}" type="parTrans" cxnId="{4B2DAFD1-3A04-4CCA-88F4-1B2D9046E9AB}">
      <dgm:prSet/>
      <dgm:spPr/>
      <dgm:t>
        <a:bodyPr/>
        <a:lstStyle/>
        <a:p>
          <a:endParaRPr lang="pl-PL"/>
        </a:p>
      </dgm:t>
    </dgm:pt>
    <dgm:pt modelId="{62EE7E77-3EC3-4773-B4F4-C4E347DDE0F5}" type="sibTrans" cxnId="{4B2DAFD1-3A04-4CCA-88F4-1B2D9046E9AB}">
      <dgm:prSet/>
      <dgm:spPr/>
      <dgm:t>
        <a:bodyPr/>
        <a:lstStyle/>
        <a:p>
          <a:endParaRPr lang="pl-PL"/>
        </a:p>
      </dgm:t>
    </dgm:pt>
    <dgm:pt modelId="{22B87C96-8723-48D4-BDE5-DD9EBAB3CC49}">
      <dgm:prSet phldrT="[Tekst]" custT="1"/>
      <dgm:spPr>
        <a:solidFill>
          <a:srgbClr val="EFBEFE"/>
        </a:solidFill>
        <a:ln>
          <a:solidFill>
            <a:srgbClr val="EFBEFE"/>
          </a:solidFill>
        </a:ln>
      </dgm:spPr>
      <dgm:t>
        <a:bodyPr/>
        <a:lstStyle/>
        <a:p>
          <a:r>
            <a:rPr lang="pl-PL" sz="1200" b="1" dirty="0" smtClean="0">
              <a:solidFill>
                <a:schemeClr val="tx1"/>
              </a:solidFill>
            </a:rPr>
            <a:t>Koszty zlecenia opieki nad osobami zależnymi</a:t>
          </a:r>
        </a:p>
        <a:p>
          <a:r>
            <a:rPr lang="pl-PL" sz="1200" b="0" dirty="0" smtClean="0">
              <a:solidFill>
                <a:schemeClr val="tx1"/>
              </a:solidFill>
            </a:rPr>
            <a:t>Wśród osób bezrobotnych znajdują się osoby sprawujące opiekę nad dziećmi, osobami z orzeczeniem niepełnosprawności, osobami wymagającymi opieki ale nie posiadającymi stopnia niepełnosprawności. Pozostając bez  pracy znaczną część czasu poświęcają na realizację obowiązków związanych z opieką. Podejmując decyzję o kształceniu muszą zorganizować opiekę często płatną na którą nie posiadają środków.</a:t>
          </a:r>
          <a:endParaRPr lang="pl-PL" sz="1200" b="0" dirty="0">
            <a:solidFill>
              <a:schemeClr val="tx1"/>
            </a:solidFill>
          </a:endParaRPr>
        </a:p>
      </dgm:t>
    </dgm:pt>
    <dgm:pt modelId="{56B1C4B6-CFBF-4E50-8C25-347870FB9FBF}" type="parTrans" cxnId="{CCEE23B3-40F8-4CD1-BAF7-5890F2604A57}">
      <dgm:prSet/>
      <dgm:spPr/>
      <dgm:t>
        <a:bodyPr/>
        <a:lstStyle/>
        <a:p>
          <a:endParaRPr lang="pl-PL"/>
        </a:p>
      </dgm:t>
    </dgm:pt>
    <dgm:pt modelId="{3CDE17D6-14B6-4563-9999-D26A1D7C6E92}" type="sibTrans" cxnId="{CCEE23B3-40F8-4CD1-BAF7-5890F2604A57}">
      <dgm:prSet/>
      <dgm:spPr/>
      <dgm:t>
        <a:bodyPr/>
        <a:lstStyle/>
        <a:p>
          <a:endParaRPr lang="pl-PL"/>
        </a:p>
      </dgm:t>
    </dgm:pt>
    <dgm:pt modelId="{CA034628-928D-4C02-998D-DA452B2F64CA}" type="pres">
      <dgm:prSet presAssocID="{E7078230-4ED1-4927-89E3-60DCB5FE5BA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282FF8E-2FAE-450A-9725-52479CF1785F}" type="pres">
      <dgm:prSet presAssocID="{8C6AC420-F874-4889-8E3E-DBE173862C38}" presName="root1" presStyleCnt="0"/>
      <dgm:spPr/>
    </dgm:pt>
    <dgm:pt modelId="{2494A6C7-878E-46EE-92D0-2AA86B97F775}" type="pres">
      <dgm:prSet presAssocID="{8C6AC420-F874-4889-8E3E-DBE173862C38}" presName="LevelOneTextNode" presStyleLbl="node0" presStyleIdx="0" presStyleCnt="1" custScaleY="138555" custLinFactX="-100000" custLinFactNeighborX="-103115" custLinFactNeighborY="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A82DF51-CBD7-40BB-8DFE-90C7FEE8BA38}" type="pres">
      <dgm:prSet presAssocID="{8C6AC420-F874-4889-8E3E-DBE173862C38}" presName="level2hierChild" presStyleCnt="0"/>
      <dgm:spPr/>
    </dgm:pt>
    <dgm:pt modelId="{29B8F229-1C42-490C-B444-A3023A61F847}" type="pres">
      <dgm:prSet presAssocID="{CF8103FF-FC2B-4518-BA3C-41733F4597DB}" presName="conn2-1" presStyleLbl="parChTrans1D2" presStyleIdx="0" presStyleCnt="4"/>
      <dgm:spPr/>
      <dgm:t>
        <a:bodyPr/>
        <a:lstStyle/>
        <a:p>
          <a:endParaRPr lang="pl-PL"/>
        </a:p>
      </dgm:t>
    </dgm:pt>
    <dgm:pt modelId="{390D1476-5B87-4956-BECF-F8CA49E43867}" type="pres">
      <dgm:prSet presAssocID="{CF8103FF-FC2B-4518-BA3C-41733F4597DB}" presName="connTx" presStyleLbl="parChTrans1D2" presStyleIdx="0" presStyleCnt="4"/>
      <dgm:spPr/>
      <dgm:t>
        <a:bodyPr/>
        <a:lstStyle/>
        <a:p>
          <a:endParaRPr lang="pl-PL"/>
        </a:p>
      </dgm:t>
    </dgm:pt>
    <dgm:pt modelId="{862F27A1-D156-4DC0-AC98-72D2594FFEC6}" type="pres">
      <dgm:prSet presAssocID="{AEFF7D42-7DD0-44D6-8A41-7966E4A2DD04}" presName="root2" presStyleCnt="0"/>
      <dgm:spPr/>
    </dgm:pt>
    <dgm:pt modelId="{B9EFC114-761C-4772-842E-B6C2B2E693CC}" type="pres">
      <dgm:prSet presAssocID="{AEFF7D42-7DD0-44D6-8A41-7966E4A2DD04}" presName="LevelTwoTextNode" presStyleLbl="node2" presStyleIdx="0" presStyleCnt="4" custScaleX="322171" custScaleY="177100" custLinFactNeighborX="-886" custLinFactNeighborY="1050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7CBDE31-8E9E-41B6-9B04-2734004D51C2}" type="pres">
      <dgm:prSet presAssocID="{AEFF7D42-7DD0-44D6-8A41-7966E4A2DD04}" presName="level3hierChild" presStyleCnt="0"/>
      <dgm:spPr/>
    </dgm:pt>
    <dgm:pt modelId="{957481CD-0E35-4467-8F1F-5E137CB0BD88}" type="pres">
      <dgm:prSet presAssocID="{B6B3BF69-8613-4003-A2CB-4824A0ACAEF8}" presName="conn2-1" presStyleLbl="parChTrans1D2" presStyleIdx="1" presStyleCnt="4"/>
      <dgm:spPr/>
      <dgm:t>
        <a:bodyPr/>
        <a:lstStyle/>
        <a:p>
          <a:endParaRPr lang="pl-PL"/>
        </a:p>
      </dgm:t>
    </dgm:pt>
    <dgm:pt modelId="{78F47C2A-0774-41FF-B19E-E126A35CD715}" type="pres">
      <dgm:prSet presAssocID="{B6B3BF69-8613-4003-A2CB-4824A0ACAEF8}" presName="connTx" presStyleLbl="parChTrans1D2" presStyleIdx="1" presStyleCnt="4"/>
      <dgm:spPr/>
      <dgm:t>
        <a:bodyPr/>
        <a:lstStyle/>
        <a:p>
          <a:endParaRPr lang="pl-PL"/>
        </a:p>
      </dgm:t>
    </dgm:pt>
    <dgm:pt modelId="{31829308-01B8-45EA-AD98-73313061628A}" type="pres">
      <dgm:prSet presAssocID="{EC9B9FF1-3BBF-4447-AFC7-9CE4A505502A}" presName="root2" presStyleCnt="0"/>
      <dgm:spPr/>
    </dgm:pt>
    <dgm:pt modelId="{CC5BDE6F-C979-4D52-B5C7-19F02A3DFCF1}" type="pres">
      <dgm:prSet presAssocID="{EC9B9FF1-3BBF-4447-AFC7-9CE4A505502A}" presName="LevelTwoTextNode" presStyleLbl="node2" presStyleIdx="1" presStyleCnt="4" custScaleX="322096" custScaleY="177100" custLinFactNeighborX="-886" custLinFactNeighborY="529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3647D7B-C971-41D3-AAEC-60C44F6F40F6}" type="pres">
      <dgm:prSet presAssocID="{EC9B9FF1-3BBF-4447-AFC7-9CE4A505502A}" presName="level3hierChild" presStyleCnt="0"/>
      <dgm:spPr/>
    </dgm:pt>
    <dgm:pt modelId="{E4D43152-1FEB-48E4-8782-6DF606C0B13E}" type="pres">
      <dgm:prSet presAssocID="{BB045C8F-BE20-49A9-9149-BD82C5C30F40}" presName="conn2-1" presStyleLbl="parChTrans1D2" presStyleIdx="2" presStyleCnt="4"/>
      <dgm:spPr/>
      <dgm:t>
        <a:bodyPr/>
        <a:lstStyle/>
        <a:p>
          <a:endParaRPr lang="pl-PL"/>
        </a:p>
      </dgm:t>
    </dgm:pt>
    <dgm:pt modelId="{AC68C2A8-198C-45F5-B8B5-FD2169029C18}" type="pres">
      <dgm:prSet presAssocID="{BB045C8F-BE20-49A9-9149-BD82C5C30F40}" presName="connTx" presStyleLbl="parChTrans1D2" presStyleIdx="2" presStyleCnt="4"/>
      <dgm:spPr/>
      <dgm:t>
        <a:bodyPr/>
        <a:lstStyle/>
        <a:p>
          <a:endParaRPr lang="pl-PL"/>
        </a:p>
      </dgm:t>
    </dgm:pt>
    <dgm:pt modelId="{D371574A-400F-454C-A2A5-419DBE1F06AB}" type="pres">
      <dgm:prSet presAssocID="{10E36410-A65A-4418-900B-D3D1686B8FE0}" presName="root2" presStyleCnt="0"/>
      <dgm:spPr/>
    </dgm:pt>
    <dgm:pt modelId="{A15C3331-4B5F-4869-97BF-68246EE346FE}" type="pres">
      <dgm:prSet presAssocID="{10E36410-A65A-4418-900B-D3D1686B8FE0}" presName="LevelTwoTextNode" presStyleLbl="node2" presStyleIdx="2" presStyleCnt="4" custScaleX="322096" custScaleY="177021" custLinFactNeighborX="-886" custLinFactNeighborY="7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85E0A2B-8D92-4CEE-A402-A903A2033B55}" type="pres">
      <dgm:prSet presAssocID="{10E36410-A65A-4418-900B-D3D1686B8FE0}" presName="level3hierChild" presStyleCnt="0"/>
      <dgm:spPr/>
    </dgm:pt>
    <dgm:pt modelId="{E27E9699-BEED-4379-B3E3-5C4962DF839D}" type="pres">
      <dgm:prSet presAssocID="{56B1C4B6-CFBF-4E50-8C25-347870FB9FBF}" presName="conn2-1" presStyleLbl="parChTrans1D2" presStyleIdx="3" presStyleCnt="4"/>
      <dgm:spPr/>
      <dgm:t>
        <a:bodyPr/>
        <a:lstStyle/>
        <a:p>
          <a:endParaRPr lang="pl-PL"/>
        </a:p>
      </dgm:t>
    </dgm:pt>
    <dgm:pt modelId="{91B816B8-3E86-4320-9C57-2B7464BD9CDF}" type="pres">
      <dgm:prSet presAssocID="{56B1C4B6-CFBF-4E50-8C25-347870FB9FBF}" presName="connTx" presStyleLbl="parChTrans1D2" presStyleIdx="3" presStyleCnt="4"/>
      <dgm:spPr/>
      <dgm:t>
        <a:bodyPr/>
        <a:lstStyle/>
        <a:p>
          <a:endParaRPr lang="pl-PL"/>
        </a:p>
      </dgm:t>
    </dgm:pt>
    <dgm:pt modelId="{A9E9F6CD-4E96-46C1-A0B5-235B161E25AA}" type="pres">
      <dgm:prSet presAssocID="{22B87C96-8723-48D4-BDE5-DD9EBAB3CC49}" presName="root2" presStyleCnt="0"/>
      <dgm:spPr/>
    </dgm:pt>
    <dgm:pt modelId="{6320388F-3E06-4371-BA0E-EC5FD60CE5DF}" type="pres">
      <dgm:prSet presAssocID="{22B87C96-8723-48D4-BDE5-DD9EBAB3CC49}" presName="LevelTwoTextNode" presStyleLbl="node2" presStyleIdx="3" presStyleCnt="4" custScaleX="322096" custScaleY="180461" custLinFactNeighborX="-886" custLinFactNeighborY="-505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219649B-F034-452A-9F0C-8FAE550CD743}" type="pres">
      <dgm:prSet presAssocID="{22B87C96-8723-48D4-BDE5-DD9EBAB3CC49}" presName="level3hierChild" presStyleCnt="0"/>
      <dgm:spPr/>
    </dgm:pt>
  </dgm:ptLst>
  <dgm:cxnLst>
    <dgm:cxn modelId="{7C4730C2-945B-4A23-8571-68574534402A}" type="presOf" srcId="{56B1C4B6-CFBF-4E50-8C25-347870FB9FBF}" destId="{E27E9699-BEED-4379-B3E3-5C4962DF839D}" srcOrd="0" destOrd="0" presId="urn:microsoft.com/office/officeart/2008/layout/HorizontalMultiLevelHierarchy"/>
    <dgm:cxn modelId="{4B2DAFD1-3A04-4CCA-88F4-1B2D9046E9AB}" srcId="{8C6AC420-F874-4889-8E3E-DBE173862C38}" destId="{10E36410-A65A-4418-900B-D3D1686B8FE0}" srcOrd="2" destOrd="0" parTransId="{BB045C8F-BE20-49A9-9149-BD82C5C30F40}" sibTransId="{62EE7E77-3EC3-4773-B4F4-C4E347DDE0F5}"/>
    <dgm:cxn modelId="{61B978F4-AD1C-4676-A589-3DD253818A91}" type="presOf" srcId="{AEFF7D42-7DD0-44D6-8A41-7966E4A2DD04}" destId="{B9EFC114-761C-4772-842E-B6C2B2E693CC}" srcOrd="0" destOrd="0" presId="urn:microsoft.com/office/officeart/2008/layout/HorizontalMultiLevelHierarchy"/>
    <dgm:cxn modelId="{296C82F6-B6EC-48FE-BC20-1F0BBBC800D7}" type="presOf" srcId="{BB045C8F-BE20-49A9-9149-BD82C5C30F40}" destId="{E4D43152-1FEB-48E4-8782-6DF606C0B13E}" srcOrd="0" destOrd="0" presId="urn:microsoft.com/office/officeart/2008/layout/HorizontalMultiLevelHierarchy"/>
    <dgm:cxn modelId="{FA89F6A2-6EE9-4BA3-837F-98D21C5E2B2D}" srcId="{E7078230-4ED1-4927-89E3-60DCB5FE5BA2}" destId="{8C6AC420-F874-4889-8E3E-DBE173862C38}" srcOrd="0" destOrd="0" parTransId="{F9BEDDED-4B11-416C-9554-8D7F9D6A0154}" sibTransId="{E670649A-D691-4D87-8201-1EF902905049}"/>
    <dgm:cxn modelId="{F818E89B-D1A5-4635-BD1E-B370AEF47E65}" type="presOf" srcId="{CF8103FF-FC2B-4518-BA3C-41733F4597DB}" destId="{390D1476-5B87-4956-BECF-F8CA49E43867}" srcOrd="1" destOrd="0" presId="urn:microsoft.com/office/officeart/2008/layout/HorizontalMultiLevelHierarchy"/>
    <dgm:cxn modelId="{CD06E279-6BC9-471E-929D-6E099EE45C87}" type="presOf" srcId="{8C6AC420-F874-4889-8E3E-DBE173862C38}" destId="{2494A6C7-878E-46EE-92D0-2AA86B97F775}" srcOrd="0" destOrd="0" presId="urn:microsoft.com/office/officeart/2008/layout/HorizontalMultiLevelHierarchy"/>
    <dgm:cxn modelId="{B2107C99-7810-4CA6-AD40-8FE4C1CCA247}" type="presOf" srcId="{B6B3BF69-8613-4003-A2CB-4824A0ACAEF8}" destId="{957481CD-0E35-4467-8F1F-5E137CB0BD88}" srcOrd="0" destOrd="0" presId="urn:microsoft.com/office/officeart/2008/layout/HorizontalMultiLevelHierarchy"/>
    <dgm:cxn modelId="{8F3BF33F-C018-4618-8898-7795982A1F12}" srcId="{8C6AC420-F874-4889-8E3E-DBE173862C38}" destId="{EC9B9FF1-3BBF-4447-AFC7-9CE4A505502A}" srcOrd="1" destOrd="0" parTransId="{B6B3BF69-8613-4003-A2CB-4824A0ACAEF8}" sibTransId="{8950C125-874D-4204-A6DD-84664376B682}"/>
    <dgm:cxn modelId="{CCEE23B3-40F8-4CD1-BAF7-5890F2604A57}" srcId="{8C6AC420-F874-4889-8E3E-DBE173862C38}" destId="{22B87C96-8723-48D4-BDE5-DD9EBAB3CC49}" srcOrd="3" destOrd="0" parTransId="{56B1C4B6-CFBF-4E50-8C25-347870FB9FBF}" sibTransId="{3CDE17D6-14B6-4563-9999-D26A1D7C6E92}"/>
    <dgm:cxn modelId="{3C7D821D-8B68-4BC5-8D43-C65F74CFE155}" type="presOf" srcId="{22B87C96-8723-48D4-BDE5-DD9EBAB3CC49}" destId="{6320388F-3E06-4371-BA0E-EC5FD60CE5DF}" srcOrd="0" destOrd="0" presId="urn:microsoft.com/office/officeart/2008/layout/HorizontalMultiLevelHierarchy"/>
    <dgm:cxn modelId="{296BE698-C184-45FF-A5EC-3282F5C93649}" type="presOf" srcId="{B6B3BF69-8613-4003-A2CB-4824A0ACAEF8}" destId="{78F47C2A-0774-41FF-B19E-E126A35CD715}" srcOrd="1" destOrd="0" presId="urn:microsoft.com/office/officeart/2008/layout/HorizontalMultiLevelHierarchy"/>
    <dgm:cxn modelId="{E0041156-D62F-46CA-A81A-2880318F6FFA}" srcId="{8C6AC420-F874-4889-8E3E-DBE173862C38}" destId="{AEFF7D42-7DD0-44D6-8A41-7966E4A2DD04}" srcOrd="0" destOrd="0" parTransId="{CF8103FF-FC2B-4518-BA3C-41733F4597DB}" sibTransId="{8D80418A-5C82-44C7-864C-5E44D2AEF950}"/>
    <dgm:cxn modelId="{92385D81-FB33-4150-8CEC-446FA200FEBA}" type="presOf" srcId="{56B1C4B6-CFBF-4E50-8C25-347870FB9FBF}" destId="{91B816B8-3E86-4320-9C57-2B7464BD9CDF}" srcOrd="1" destOrd="0" presId="urn:microsoft.com/office/officeart/2008/layout/HorizontalMultiLevelHierarchy"/>
    <dgm:cxn modelId="{9CDEA5D7-F40F-4E04-AE7A-B312124BCBD3}" type="presOf" srcId="{10E36410-A65A-4418-900B-D3D1686B8FE0}" destId="{A15C3331-4B5F-4869-97BF-68246EE346FE}" srcOrd="0" destOrd="0" presId="urn:microsoft.com/office/officeart/2008/layout/HorizontalMultiLevelHierarchy"/>
    <dgm:cxn modelId="{9D1374B4-4BAA-4D90-B737-B71197B1AD4E}" type="presOf" srcId="{EC9B9FF1-3BBF-4447-AFC7-9CE4A505502A}" destId="{CC5BDE6F-C979-4D52-B5C7-19F02A3DFCF1}" srcOrd="0" destOrd="0" presId="urn:microsoft.com/office/officeart/2008/layout/HorizontalMultiLevelHierarchy"/>
    <dgm:cxn modelId="{B3CA8642-D197-42A5-9E5A-B08B001E3586}" type="presOf" srcId="{E7078230-4ED1-4927-89E3-60DCB5FE5BA2}" destId="{CA034628-928D-4C02-998D-DA452B2F64CA}" srcOrd="0" destOrd="0" presId="urn:microsoft.com/office/officeart/2008/layout/HorizontalMultiLevelHierarchy"/>
    <dgm:cxn modelId="{7349DCB7-3486-4D9F-AFA6-CEB50B996ED0}" type="presOf" srcId="{CF8103FF-FC2B-4518-BA3C-41733F4597DB}" destId="{29B8F229-1C42-490C-B444-A3023A61F847}" srcOrd="0" destOrd="0" presId="urn:microsoft.com/office/officeart/2008/layout/HorizontalMultiLevelHierarchy"/>
    <dgm:cxn modelId="{100DD17E-712C-4442-87BC-10673FCB55C3}" type="presOf" srcId="{BB045C8F-BE20-49A9-9149-BD82C5C30F40}" destId="{AC68C2A8-198C-45F5-B8B5-FD2169029C18}" srcOrd="1" destOrd="0" presId="urn:microsoft.com/office/officeart/2008/layout/HorizontalMultiLevelHierarchy"/>
    <dgm:cxn modelId="{F26B3398-7A2F-4BDC-AB6B-DD2D79F726BD}" type="presParOf" srcId="{CA034628-928D-4C02-998D-DA452B2F64CA}" destId="{2282FF8E-2FAE-450A-9725-52479CF1785F}" srcOrd="0" destOrd="0" presId="urn:microsoft.com/office/officeart/2008/layout/HorizontalMultiLevelHierarchy"/>
    <dgm:cxn modelId="{EF0FB438-BC4B-4C70-B513-F99C8260D024}" type="presParOf" srcId="{2282FF8E-2FAE-450A-9725-52479CF1785F}" destId="{2494A6C7-878E-46EE-92D0-2AA86B97F775}" srcOrd="0" destOrd="0" presId="urn:microsoft.com/office/officeart/2008/layout/HorizontalMultiLevelHierarchy"/>
    <dgm:cxn modelId="{5915D66D-5D6D-4E6F-B62A-E661D46067AC}" type="presParOf" srcId="{2282FF8E-2FAE-450A-9725-52479CF1785F}" destId="{9A82DF51-CBD7-40BB-8DFE-90C7FEE8BA38}" srcOrd="1" destOrd="0" presId="urn:microsoft.com/office/officeart/2008/layout/HorizontalMultiLevelHierarchy"/>
    <dgm:cxn modelId="{F7932D4E-A575-41E1-973B-6C976FFEE772}" type="presParOf" srcId="{9A82DF51-CBD7-40BB-8DFE-90C7FEE8BA38}" destId="{29B8F229-1C42-490C-B444-A3023A61F847}" srcOrd="0" destOrd="0" presId="urn:microsoft.com/office/officeart/2008/layout/HorizontalMultiLevelHierarchy"/>
    <dgm:cxn modelId="{CE77E06F-16D1-445D-B056-4729D684F64B}" type="presParOf" srcId="{29B8F229-1C42-490C-B444-A3023A61F847}" destId="{390D1476-5B87-4956-BECF-F8CA49E43867}" srcOrd="0" destOrd="0" presId="urn:microsoft.com/office/officeart/2008/layout/HorizontalMultiLevelHierarchy"/>
    <dgm:cxn modelId="{E2D276A0-6E9B-42C4-9411-CF45D95602E9}" type="presParOf" srcId="{9A82DF51-CBD7-40BB-8DFE-90C7FEE8BA38}" destId="{862F27A1-D156-4DC0-AC98-72D2594FFEC6}" srcOrd="1" destOrd="0" presId="urn:microsoft.com/office/officeart/2008/layout/HorizontalMultiLevelHierarchy"/>
    <dgm:cxn modelId="{2B344338-6DE3-4BAB-9109-E9CC1E2E7D7B}" type="presParOf" srcId="{862F27A1-D156-4DC0-AC98-72D2594FFEC6}" destId="{B9EFC114-761C-4772-842E-B6C2B2E693CC}" srcOrd="0" destOrd="0" presId="urn:microsoft.com/office/officeart/2008/layout/HorizontalMultiLevelHierarchy"/>
    <dgm:cxn modelId="{86F873F6-61E8-40B7-9E8C-8AA1D6AF27B9}" type="presParOf" srcId="{862F27A1-D156-4DC0-AC98-72D2594FFEC6}" destId="{07CBDE31-8E9E-41B6-9B04-2734004D51C2}" srcOrd="1" destOrd="0" presId="urn:microsoft.com/office/officeart/2008/layout/HorizontalMultiLevelHierarchy"/>
    <dgm:cxn modelId="{A092AE93-1929-45C7-91C2-B0D5B57E3DD4}" type="presParOf" srcId="{9A82DF51-CBD7-40BB-8DFE-90C7FEE8BA38}" destId="{957481CD-0E35-4467-8F1F-5E137CB0BD88}" srcOrd="2" destOrd="0" presId="urn:microsoft.com/office/officeart/2008/layout/HorizontalMultiLevelHierarchy"/>
    <dgm:cxn modelId="{F52E10DE-B0A9-48B1-8E76-F1642435F2F7}" type="presParOf" srcId="{957481CD-0E35-4467-8F1F-5E137CB0BD88}" destId="{78F47C2A-0774-41FF-B19E-E126A35CD715}" srcOrd="0" destOrd="0" presId="urn:microsoft.com/office/officeart/2008/layout/HorizontalMultiLevelHierarchy"/>
    <dgm:cxn modelId="{1E13DF28-C7C6-452F-A794-67B79A75FEFA}" type="presParOf" srcId="{9A82DF51-CBD7-40BB-8DFE-90C7FEE8BA38}" destId="{31829308-01B8-45EA-AD98-73313061628A}" srcOrd="3" destOrd="0" presId="urn:microsoft.com/office/officeart/2008/layout/HorizontalMultiLevelHierarchy"/>
    <dgm:cxn modelId="{D5D5C0C1-09EC-455E-8AC9-E9981AEFC18E}" type="presParOf" srcId="{31829308-01B8-45EA-AD98-73313061628A}" destId="{CC5BDE6F-C979-4D52-B5C7-19F02A3DFCF1}" srcOrd="0" destOrd="0" presId="urn:microsoft.com/office/officeart/2008/layout/HorizontalMultiLevelHierarchy"/>
    <dgm:cxn modelId="{8CA6C40B-BD2A-4694-8FC1-A35685E5A373}" type="presParOf" srcId="{31829308-01B8-45EA-AD98-73313061628A}" destId="{83647D7B-C971-41D3-AAEC-60C44F6F40F6}" srcOrd="1" destOrd="0" presId="urn:microsoft.com/office/officeart/2008/layout/HorizontalMultiLevelHierarchy"/>
    <dgm:cxn modelId="{0E5FB5D2-E7E0-40EA-86A2-1B4DACE45418}" type="presParOf" srcId="{9A82DF51-CBD7-40BB-8DFE-90C7FEE8BA38}" destId="{E4D43152-1FEB-48E4-8782-6DF606C0B13E}" srcOrd="4" destOrd="0" presId="urn:microsoft.com/office/officeart/2008/layout/HorizontalMultiLevelHierarchy"/>
    <dgm:cxn modelId="{B3F7A1F1-2DAA-47DE-83FD-20A4EDDCCA59}" type="presParOf" srcId="{E4D43152-1FEB-48E4-8782-6DF606C0B13E}" destId="{AC68C2A8-198C-45F5-B8B5-FD2169029C18}" srcOrd="0" destOrd="0" presId="urn:microsoft.com/office/officeart/2008/layout/HorizontalMultiLevelHierarchy"/>
    <dgm:cxn modelId="{DE798FE4-8109-4A6E-B1E1-AF6BB5E47FF3}" type="presParOf" srcId="{9A82DF51-CBD7-40BB-8DFE-90C7FEE8BA38}" destId="{D371574A-400F-454C-A2A5-419DBE1F06AB}" srcOrd="5" destOrd="0" presId="urn:microsoft.com/office/officeart/2008/layout/HorizontalMultiLevelHierarchy"/>
    <dgm:cxn modelId="{A9338C4D-4CD6-4D59-873D-816F405E9E7C}" type="presParOf" srcId="{D371574A-400F-454C-A2A5-419DBE1F06AB}" destId="{A15C3331-4B5F-4869-97BF-68246EE346FE}" srcOrd="0" destOrd="0" presId="urn:microsoft.com/office/officeart/2008/layout/HorizontalMultiLevelHierarchy"/>
    <dgm:cxn modelId="{2EDCB711-D5D5-441B-9E5C-CB755E90F2AC}" type="presParOf" srcId="{D371574A-400F-454C-A2A5-419DBE1F06AB}" destId="{E85E0A2B-8D92-4CEE-A402-A903A2033B55}" srcOrd="1" destOrd="0" presId="urn:microsoft.com/office/officeart/2008/layout/HorizontalMultiLevelHierarchy"/>
    <dgm:cxn modelId="{92ED240F-4292-4D8A-ADE8-1BCDB78F7D7B}" type="presParOf" srcId="{9A82DF51-CBD7-40BB-8DFE-90C7FEE8BA38}" destId="{E27E9699-BEED-4379-B3E3-5C4962DF839D}" srcOrd="6" destOrd="0" presId="urn:microsoft.com/office/officeart/2008/layout/HorizontalMultiLevelHierarchy"/>
    <dgm:cxn modelId="{FE94C9F4-CFB5-495F-8CAF-9FBC8DF75D77}" type="presParOf" srcId="{E27E9699-BEED-4379-B3E3-5C4962DF839D}" destId="{91B816B8-3E86-4320-9C57-2B7464BD9CDF}" srcOrd="0" destOrd="0" presId="urn:microsoft.com/office/officeart/2008/layout/HorizontalMultiLevelHierarchy"/>
    <dgm:cxn modelId="{2B76CCAF-2A95-4C07-BAB3-B04656C80404}" type="presParOf" srcId="{9A82DF51-CBD7-40BB-8DFE-90C7FEE8BA38}" destId="{A9E9F6CD-4E96-46C1-A0B5-235B161E25AA}" srcOrd="7" destOrd="0" presId="urn:microsoft.com/office/officeart/2008/layout/HorizontalMultiLevelHierarchy"/>
    <dgm:cxn modelId="{347B1EAE-B7F6-4389-A25F-1D122EAF30F4}" type="presParOf" srcId="{A9E9F6CD-4E96-46C1-A0B5-235B161E25AA}" destId="{6320388F-3E06-4371-BA0E-EC5FD60CE5DF}" srcOrd="0" destOrd="0" presId="urn:microsoft.com/office/officeart/2008/layout/HorizontalMultiLevelHierarchy"/>
    <dgm:cxn modelId="{C48B43A1-76F4-4A66-B097-7BFAA3089F2C}" type="presParOf" srcId="{A9E9F6CD-4E96-46C1-A0B5-235B161E25AA}" destId="{B219649B-F034-452A-9F0C-8FAE550CD743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078230-4ED1-4927-89E3-60DCB5FE5BA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08977EF-06E9-416B-95E1-D4A2570475B1}">
      <dgm:prSet phldrT="[Tekst]"/>
      <dgm:spPr>
        <a:solidFill>
          <a:srgbClr val="2309BD"/>
        </a:solidFill>
        <a:ln>
          <a:solidFill>
            <a:srgbClr val="2309BD"/>
          </a:solidFill>
        </a:ln>
      </dgm:spPr>
      <dgm:t>
        <a:bodyPr/>
        <a:lstStyle/>
        <a:p>
          <a:r>
            <a:rPr lang="pl-PL" dirty="0" smtClean="0"/>
            <a:t>Organizacyjne</a:t>
          </a:r>
          <a:endParaRPr lang="pl-PL" dirty="0"/>
        </a:p>
      </dgm:t>
    </dgm:pt>
    <dgm:pt modelId="{4E409059-5016-48E9-8C7A-7D963B0418B2}" type="parTrans" cxnId="{F0A87E59-8F07-4011-BAAC-33CBBB8FFFC8}">
      <dgm:prSet/>
      <dgm:spPr/>
      <dgm:t>
        <a:bodyPr/>
        <a:lstStyle/>
        <a:p>
          <a:endParaRPr lang="pl-PL"/>
        </a:p>
      </dgm:t>
    </dgm:pt>
    <dgm:pt modelId="{B78CACEA-1401-4B0C-992C-B246C20D3405}" type="sibTrans" cxnId="{F0A87E59-8F07-4011-BAAC-33CBBB8FFFC8}">
      <dgm:prSet/>
      <dgm:spPr/>
      <dgm:t>
        <a:bodyPr/>
        <a:lstStyle/>
        <a:p>
          <a:endParaRPr lang="pl-PL"/>
        </a:p>
      </dgm:t>
    </dgm:pt>
    <dgm:pt modelId="{F73D1891-CC9B-4049-86DB-4E9ACF9F192A}">
      <dgm:prSet phldrT="[Tekst]" custT="1"/>
      <dgm:spPr>
        <a:solidFill>
          <a:srgbClr val="CFCDEF"/>
        </a:solidFill>
        <a:ln>
          <a:solidFill>
            <a:srgbClr val="CFCDEF"/>
          </a:solidFill>
        </a:ln>
      </dgm:spPr>
      <dgm:t>
        <a:bodyPr/>
        <a:lstStyle/>
        <a:p>
          <a:r>
            <a:rPr lang="pl-PL" sz="1200" b="1" dirty="0" smtClean="0">
              <a:solidFill>
                <a:schemeClr val="tx1"/>
              </a:solidFill>
            </a:rPr>
            <a:t>Brak umiejętności godzenia wielu obowiązków</a:t>
          </a:r>
        </a:p>
        <a:p>
          <a:r>
            <a:rPr lang="pl-PL" sz="1200" b="0" dirty="0" smtClean="0">
              <a:solidFill>
                <a:schemeClr val="tx1"/>
              </a:solidFill>
            </a:rPr>
            <a:t>Zmiana trybu życia z powodu podjęcia kształcenia wymaga od osób bezrobotnych szybszego realizowania dotychczasowych obowiązków, lepszego planowania różnych zadań w przestrzeni czasowej. Przy podejmowaniu decyzji o kształceniu często wydaje się to osobom bezrobotnym nierealne. Czasami muszą również liczyć na pomoc innych np. w opiece nad dziećmi. Nie chcą obciążać długotrwale opieką innych.</a:t>
          </a:r>
          <a:endParaRPr lang="pl-PL" sz="1200" b="0" dirty="0">
            <a:solidFill>
              <a:schemeClr val="tx1"/>
            </a:solidFill>
          </a:endParaRPr>
        </a:p>
      </dgm:t>
    </dgm:pt>
    <dgm:pt modelId="{091AB71C-0C93-4397-B9E3-817C81FD443A}" type="parTrans" cxnId="{10B79960-186A-47D4-A6CD-B7A46C8B712F}">
      <dgm:prSet/>
      <dgm:spPr/>
      <dgm:t>
        <a:bodyPr/>
        <a:lstStyle/>
        <a:p>
          <a:endParaRPr lang="pl-PL"/>
        </a:p>
      </dgm:t>
    </dgm:pt>
    <dgm:pt modelId="{725C1EC0-CDE8-49D6-BB43-5625AB5F8B66}" type="sibTrans" cxnId="{10B79960-186A-47D4-A6CD-B7A46C8B712F}">
      <dgm:prSet/>
      <dgm:spPr/>
      <dgm:t>
        <a:bodyPr/>
        <a:lstStyle/>
        <a:p>
          <a:endParaRPr lang="pl-PL"/>
        </a:p>
      </dgm:t>
    </dgm:pt>
    <dgm:pt modelId="{6B00C68D-A8FD-442E-B372-EBDC133223C1}">
      <dgm:prSet phldrT="[Tekst]" custT="1"/>
      <dgm:spPr>
        <a:solidFill>
          <a:srgbClr val="CFCDEF"/>
        </a:solidFill>
        <a:ln>
          <a:solidFill>
            <a:srgbClr val="CFCDEF"/>
          </a:solidFill>
        </a:ln>
      </dgm:spPr>
      <dgm:t>
        <a:bodyPr/>
        <a:lstStyle/>
        <a:p>
          <a:r>
            <a:rPr lang="pl-PL" sz="1200" b="1" dirty="0" smtClean="0">
              <a:solidFill>
                <a:schemeClr val="tx1"/>
              </a:solidFill>
            </a:rPr>
            <a:t>Ryzyko nierozpoczęcia kształcenia z przyczyn niezależnych od osób bezrobotnych</a:t>
          </a:r>
        </a:p>
        <a:p>
          <a:r>
            <a:rPr lang="pl-PL" sz="1200" b="0" dirty="0" smtClean="0">
              <a:solidFill>
                <a:schemeClr val="tx1"/>
              </a:solidFill>
            </a:rPr>
            <a:t>Zdarza się tak, że decyzję o niepodjęciu kształcenia podejmuje za naszych bezrobotnych „życie”. Realia finansowe wymagają aby na określony kierunek zapisała się minimalna liczba osób, ponadto aby szkoła mogła uzyskać dofinansowanie musi to zgłosić w określonym terminie – czyli czasami osoby bezrobotne muszą oczekiwać na uruchomienie kierunku jakiś czas – wtedy łatwo rezygnują.</a:t>
          </a:r>
          <a:endParaRPr lang="pl-PL" sz="1200" b="0" dirty="0">
            <a:solidFill>
              <a:schemeClr val="tx1"/>
            </a:solidFill>
          </a:endParaRPr>
        </a:p>
      </dgm:t>
    </dgm:pt>
    <dgm:pt modelId="{622A5E93-BBD1-42B0-B0DF-779F8BD188FE}" type="parTrans" cxnId="{BEDBE680-C9A5-4FC3-A2D0-773C3597337B}">
      <dgm:prSet/>
      <dgm:spPr/>
      <dgm:t>
        <a:bodyPr/>
        <a:lstStyle/>
        <a:p>
          <a:endParaRPr lang="pl-PL"/>
        </a:p>
      </dgm:t>
    </dgm:pt>
    <dgm:pt modelId="{20D19150-4858-40DE-9376-BC305551054D}" type="sibTrans" cxnId="{BEDBE680-C9A5-4FC3-A2D0-773C3597337B}">
      <dgm:prSet/>
      <dgm:spPr/>
      <dgm:t>
        <a:bodyPr/>
        <a:lstStyle/>
        <a:p>
          <a:endParaRPr lang="pl-PL"/>
        </a:p>
      </dgm:t>
    </dgm:pt>
    <dgm:pt modelId="{2B05B8E3-F5FA-4E3A-9B53-DF93EF4958EB}">
      <dgm:prSet phldrT="[Tekst]" custT="1"/>
      <dgm:spPr>
        <a:solidFill>
          <a:srgbClr val="CFCDEF"/>
        </a:solidFill>
        <a:ln>
          <a:solidFill>
            <a:srgbClr val="CFCDEF"/>
          </a:solidFill>
        </a:ln>
      </dgm:spPr>
      <dgm:t>
        <a:bodyPr/>
        <a:lstStyle/>
        <a:p>
          <a:r>
            <a:rPr lang="pl-PL" sz="1200" b="1" dirty="0" smtClean="0">
              <a:solidFill>
                <a:schemeClr val="tx1"/>
              </a:solidFill>
            </a:rPr>
            <a:t>Okres i terminy kształcenia</a:t>
          </a:r>
        </a:p>
        <a:p>
          <a:r>
            <a:rPr lang="pl-PL" sz="1200" b="0" dirty="0" smtClean="0">
              <a:solidFill>
                <a:schemeClr val="tx1"/>
              </a:solidFill>
            </a:rPr>
            <a:t>Długi czas kształcenia, kształcenie w weekendy, w systemie wieczorowym wymaga przeorganizowania życia.  To osoby bezrobotne muszą dostosować się do placówki kształcącej. Zdarza się że w sytuacji kształcenia zaocznego nie potrafią zrezygnować z wolnych weekendów np. młodzi. Pora wieczorowa nie odpowiada głównie rodzicom i dojeżdżającym.</a:t>
          </a:r>
          <a:endParaRPr lang="pl-PL" sz="1200" b="0" dirty="0">
            <a:solidFill>
              <a:schemeClr val="tx1"/>
            </a:solidFill>
          </a:endParaRPr>
        </a:p>
      </dgm:t>
    </dgm:pt>
    <dgm:pt modelId="{3E9DAD87-426F-44C2-BC96-275B07E26829}" type="parTrans" cxnId="{A29B320F-ED3B-4969-8421-43935C669629}">
      <dgm:prSet/>
      <dgm:spPr/>
      <dgm:t>
        <a:bodyPr/>
        <a:lstStyle/>
        <a:p>
          <a:endParaRPr lang="pl-PL"/>
        </a:p>
      </dgm:t>
    </dgm:pt>
    <dgm:pt modelId="{5F48E99D-1146-4EED-BBB7-E7AB8B0C091A}" type="sibTrans" cxnId="{A29B320F-ED3B-4969-8421-43935C669629}">
      <dgm:prSet/>
      <dgm:spPr/>
      <dgm:t>
        <a:bodyPr/>
        <a:lstStyle/>
        <a:p>
          <a:endParaRPr lang="pl-PL"/>
        </a:p>
      </dgm:t>
    </dgm:pt>
    <dgm:pt modelId="{D50AB951-8A90-4365-A1A1-B138AEB97271}">
      <dgm:prSet phldrT="[Tekst]" custT="1"/>
      <dgm:spPr>
        <a:solidFill>
          <a:srgbClr val="CFCDEF"/>
        </a:solidFill>
        <a:ln>
          <a:solidFill>
            <a:srgbClr val="CFCDEF"/>
          </a:solidFill>
        </a:ln>
      </dgm:spPr>
      <dgm:t>
        <a:bodyPr/>
        <a:lstStyle/>
        <a:p>
          <a:r>
            <a:rPr lang="pl-PL" sz="1200" dirty="0" smtClean="0">
              <a:solidFill>
                <a:schemeClr val="tx1"/>
              </a:solidFill>
            </a:rPr>
            <a:t> </a:t>
          </a:r>
          <a:r>
            <a:rPr lang="pl-PL" sz="1200" b="1" dirty="0" smtClean="0">
              <a:solidFill>
                <a:schemeClr val="tx1"/>
              </a:solidFill>
            </a:rPr>
            <a:t>Brak możliwości dojazdów w określonych godzinach</a:t>
          </a:r>
        </a:p>
        <a:p>
          <a:r>
            <a:rPr lang="pl-PL" sz="1200" b="0" dirty="0" smtClean="0">
              <a:solidFill>
                <a:schemeClr val="tx1"/>
              </a:solidFill>
            </a:rPr>
            <a:t>Placówki kształcące często znajdują się poza miejscem zamieszkania osób bezrobotnych. Niejednokrotnie czas dojazdów nie odpowiada godzinom kształcenia, o ile w ogóle istnieje. Na mapach wielu powiatów są białe plamy komunikacyjne skąd mieszkańcy nie mają jak dojechać do pracy, a co dopiero mówić o dojazdach do szkoły w weekend.</a:t>
          </a:r>
          <a:endParaRPr lang="pl-PL" sz="1200" b="0" dirty="0">
            <a:solidFill>
              <a:schemeClr val="tx1"/>
            </a:solidFill>
          </a:endParaRPr>
        </a:p>
      </dgm:t>
    </dgm:pt>
    <dgm:pt modelId="{B630CDD9-C498-4592-9015-305EE9587C3D}" type="parTrans" cxnId="{CBDB32F3-4F3F-41F7-A633-1BDDE61F0CE2}">
      <dgm:prSet/>
      <dgm:spPr/>
      <dgm:t>
        <a:bodyPr/>
        <a:lstStyle/>
        <a:p>
          <a:endParaRPr lang="pl-PL"/>
        </a:p>
      </dgm:t>
    </dgm:pt>
    <dgm:pt modelId="{4DD0C67B-FDB1-42BA-83D1-03D08E66A536}" type="sibTrans" cxnId="{CBDB32F3-4F3F-41F7-A633-1BDDE61F0CE2}">
      <dgm:prSet/>
      <dgm:spPr/>
      <dgm:t>
        <a:bodyPr/>
        <a:lstStyle/>
        <a:p>
          <a:endParaRPr lang="pl-PL"/>
        </a:p>
      </dgm:t>
    </dgm:pt>
    <dgm:pt modelId="{CA034628-928D-4C02-998D-DA452B2F64CA}" type="pres">
      <dgm:prSet presAssocID="{E7078230-4ED1-4927-89E3-60DCB5FE5BA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032BB7E-7790-40C2-B461-B656010581D7}" type="pres">
      <dgm:prSet presAssocID="{608977EF-06E9-416B-95E1-D4A2570475B1}" presName="root1" presStyleCnt="0"/>
      <dgm:spPr/>
    </dgm:pt>
    <dgm:pt modelId="{4885594A-57E8-4925-BF16-D3E0162E94A2}" type="pres">
      <dgm:prSet presAssocID="{608977EF-06E9-416B-95E1-D4A2570475B1}" presName="LevelOneTextNode" presStyleLbl="node0" presStyleIdx="0" presStyleCnt="1" custScaleX="100672" custScaleY="185689" custLinFactNeighborX="-37696" custLinFactNeighborY="12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E46E321-B47B-4A44-AB5E-F51E05545FB7}" type="pres">
      <dgm:prSet presAssocID="{608977EF-06E9-416B-95E1-D4A2570475B1}" presName="level2hierChild" presStyleCnt="0"/>
      <dgm:spPr/>
    </dgm:pt>
    <dgm:pt modelId="{C1E1D5CC-0DF6-4F98-B6DC-C433A3456ED9}" type="pres">
      <dgm:prSet presAssocID="{091AB71C-0C93-4397-B9E3-817C81FD443A}" presName="conn2-1" presStyleLbl="parChTrans1D2" presStyleIdx="0" presStyleCnt="4"/>
      <dgm:spPr/>
      <dgm:t>
        <a:bodyPr/>
        <a:lstStyle/>
        <a:p>
          <a:endParaRPr lang="pl-PL"/>
        </a:p>
      </dgm:t>
    </dgm:pt>
    <dgm:pt modelId="{AF2495CD-0E53-4C14-A988-EC6B1D2F9E9D}" type="pres">
      <dgm:prSet presAssocID="{091AB71C-0C93-4397-B9E3-817C81FD443A}" presName="connTx" presStyleLbl="parChTrans1D2" presStyleIdx="0" presStyleCnt="4"/>
      <dgm:spPr/>
      <dgm:t>
        <a:bodyPr/>
        <a:lstStyle/>
        <a:p>
          <a:endParaRPr lang="pl-PL"/>
        </a:p>
      </dgm:t>
    </dgm:pt>
    <dgm:pt modelId="{45F48F4E-5A6D-4BD3-9C0F-3F6098CAA533}" type="pres">
      <dgm:prSet presAssocID="{F73D1891-CC9B-4049-86DB-4E9ACF9F192A}" presName="root2" presStyleCnt="0"/>
      <dgm:spPr/>
    </dgm:pt>
    <dgm:pt modelId="{72D92FD4-8EF9-4428-B8DA-CFDAF6EFC3D7}" type="pres">
      <dgm:prSet presAssocID="{F73D1891-CC9B-4049-86DB-4E9ACF9F192A}" presName="LevelTwoTextNode" presStyleLbl="node2" presStyleIdx="0" presStyleCnt="4" custScaleX="404296" custScaleY="21788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742AB50-48BA-491A-92F8-5FAB4DBC85A2}" type="pres">
      <dgm:prSet presAssocID="{F73D1891-CC9B-4049-86DB-4E9ACF9F192A}" presName="level3hierChild" presStyleCnt="0"/>
      <dgm:spPr/>
    </dgm:pt>
    <dgm:pt modelId="{E5499CA4-CBFD-4EC6-8658-EE1AA8FC43B4}" type="pres">
      <dgm:prSet presAssocID="{3E9DAD87-426F-44C2-BC96-275B07E26829}" presName="conn2-1" presStyleLbl="parChTrans1D2" presStyleIdx="1" presStyleCnt="4"/>
      <dgm:spPr/>
      <dgm:t>
        <a:bodyPr/>
        <a:lstStyle/>
        <a:p>
          <a:endParaRPr lang="pl-PL"/>
        </a:p>
      </dgm:t>
    </dgm:pt>
    <dgm:pt modelId="{43F4FD67-0207-4B63-8158-C900693FE537}" type="pres">
      <dgm:prSet presAssocID="{3E9DAD87-426F-44C2-BC96-275B07E26829}" presName="connTx" presStyleLbl="parChTrans1D2" presStyleIdx="1" presStyleCnt="4"/>
      <dgm:spPr/>
      <dgm:t>
        <a:bodyPr/>
        <a:lstStyle/>
        <a:p>
          <a:endParaRPr lang="pl-PL"/>
        </a:p>
      </dgm:t>
    </dgm:pt>
    <dgm:pt modelId="{CC4A604A-89A0-4D59-9AE6-6271613D0701}" type="pres">
      <dgm:prSet presAssocID="{2B05B8E3-F5FA-4E3A-9B53-DF93EF4958EB}" presName="root2" presStyleCnt="0"/>
      <dgm:spPr/>
    </dgm:pt>
    <dgm:pt modelId="{190F35CC-3807-44B5-A713-FB360B2B3946}" type="pres">
      <dgm:prSet presAssocID="{2B05B8E3-F5FA-4E3A-9B53-DF93EF4958EB}" presName="LevelTwoTextNode" presStyleLbl="node2" presStyleIdx="1" presStyleCnt="4" custScaleX="404296" custScaleY="21788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62592A0-C964-4543-9FBF-4F8DD05FACF5}" type="pres">
      <dgm:prSet presAssocID="{2B05B8E3-F5FA-4E3A-9B53-DF93EF4958EB}" presName="level3hierChild" presStyleCnt="0"/>
      <dgm:spPr/>
    </dgm:pt>
    <dgm:pt modelId="{2B7D032F-8A38-46F7-BA88-91504B07E8FF}" type="pres">
      <dgm:prSet presAssocID="{622A5E93-BBD1-42B0-B0DF-779F8BD188FE}" presName="conn2-1" presStyleLbl="parChTrans1D2" presStyleIdx="2" presStyleCnt="4"/>
      <dgm:spPr/>
      <dgm:t>
        <a:bodyPr/>
        <a:lstStyle/>
        <a:p>
          <a:endParaRPr lang="pl-PL"/>
        </a:p>
      </dgm:t>
    </dgm:pt>
    <dgm:pt modelId="{051CF37E-9C84-4DB1-9E70-F3BDD08B058B}" type="pres">
      <dgm:prSet presAssocID="{622A5E93-BBD1-42B0-B0DF-779F8BD188FE}" presName="connTx" presStyleLbl="parChTrans1D2" presStyleIdx="2" presStyleCnt="4"/>
      <dgm:spPr/>
      <dgm:t>
        <a:bodyPr/>
        <a:lstStyle/>
        <a:p>
          <a:endParaRPr lang="pl-PL"/>
        </a:p>
      </dgm:t>
    </dgm:pt>
    <dgm:pt modelId="{802E9F18-951B-443E-99B2-7BA54E5BC7BD}" type="pres">
      <dgm:prSet presAssocID="{6B00C68D-A8FD-442E-B372-EBDC133223C1}" presName="root2" presStyleCnt="0"/>
      <dgm:spPr/>
    </dgm:pt>
    <dgm:pt modelId="{EE3DEA6E-33AC-46CA-9AE7-14CE70C50243}" type="pres">
      <dgm:prSet presAssocID="{6B00C68D-A8FD-442E-B372-EBDC133223C1}" presName="LevelTwoTextNode" presStyleLbl="node2" presStyleIdx="2" presStyleCnt="4" custScaleX="404296" custScaleY="21788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2DAEC1C-FA99-4725-B1B4-DEC4B6A44C16}" type="pres">
      <dgm:prSet presAssocID="{6B00C68D-A8FD-442E-B372-EBDC133223C1}" presName="level3hierChild" presStyleCnt="0"/>
      <dgm:spPr/>
    </dgm:pt>
    <dgm:pt modelId="{3D625EF8-3595-4104-98E7-E9935D75FAD2}" type="pres">
      <dgm:prSet presAssocID="{B630CDD9-C498-4592-9015-305EE9587C3D}" presName="conn2-1" presStyleLbl="parChTrans1D2" presStyleIdx="3" presStyleCnt="4"/>
      <dgm:spPr/>
      <dgm:t>
        <a:bodyPr/>
        <a:lstStyle/>
        <a:p>
          <a:endParaRPr lang="pl-PL"/>
        </a:p>
      </dgm:t>
    </dgm:pt>
    <dgm:pt modelId="{23FAA82A-5E1F-4863-BB2B-BA23BBDDBB25}" type="pres">
      <dgm:prSet presAssocID="{B630CDD9-C498-4592-9015-305EE9587C3D}" presName="connTx" presStyleLbl="parChTrans1D2" presStyleIdx="3" presStyleCnt="4"/>
      <dgm:spPr/>
      <dgm:t>
        <a:bodyPr/>
        <a:lstStyle/>
        <a:p>
          <a:endParaRPr lang="pl-PL"/>
        </a:p>
      </dgm:t>
    </dgm:pt>
    <dgm:pt modelId="{EFB33558-BEA1-4EDC-92A2-C351762B7EDB}" type="pres">
      <dgm:prSet presAssocID="{D50AB951-8A90-4365-A1A1-B138AEB97271}" presName="root2" presStyleCnt="0"/>
      <dgm:spPr/>
    </dgm:pt>
    <dgm:pt modelId="{237757D5-9C51-4854-9EAE-BF3358344632}" type="pres">
      <dgm:prSet presAssocID="{D50AB951-8A90-4365-A1A1-B138AEB97271}" presName="LevelTwoTextNode" presStyleLbl="node2" presStyleIdx="3" presStyleCnt="4" custScaleX="404296" custScaleY="21788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6C08A0D-5631-48AE-87F8-1867425AB757}" type="pres">
      <dgm:prSet presAssocID="{D50AB951-8A90-4365-A1A1-B138AEB97271}" presName="level3hierChild" presStyleCnt="0"/>
      <dgm:spPr/>
    </dgm:pt>
  </dgm:ptLst>
  <dgm:cxnLst>
    <dgm:cxn modelId="{BEDBE680-C9A5-4FC3-A2D0-773C3597337B}" srcId="{608977EF-06E9-416B-95E1-D4A2570475B1}" destId="{6B00C68D-A8FD-442E-B372-EBDC133223C1}" srcOrd="2" destOrd="0" parTransId="{622A5E93-BBD1-42B0-B0DF-779F8BD188FE}" sibTransId="{20D19150-4858-40DE-9376-BC305551054D}"/>
    <dgm:cxn modelId="{8E1246F8-14A2-4E8A-A323-0F05CA3C9AE7}" type="presOf" srcId="{622A5E93-BBD1-42B0-B0DF-779F8BD188FE}" destId="{051CF37E-9C84-4DB1-9E70-F3BDD08B058B}" srcOrd="1" destOrd="0" presId="urn:microsoft.com/office/officeart/2008/layout/HorizontalMultiLevelHierarchy"/>
    <dgm:cxn modelId="{72F889B2-15D9-4C93-AEF6-E22E42D45AF6}" type="presOf" srcId="{B630CDD9-C498-4592-9015-305EE9587C3D}" destId="{23FAA82A-5E1F-4863-BB2B-BA23BBDDBB25}" srcOrd="1" destOrd="0" presId="urn:microsoft.com/office/officeart/2008/layout/HorizontalMultiLevelHierarchy"/>
    <dgm:cxn modelId="{907A3C47-72FE-45B3-BFBB-8FEC452B571E}" type="presOf" srcId="{091AB71C-0C93-4397-B9E3-817C81FD443A}" destId="{AF2495CD-0E53-4C14-A988-EC6B1D2F9E9D}" srcOrd="1" destOrd="0" presId="urn:microsoft.com/office/officeart/2008/layout/HorizontalMultiLevelHierarchy"/>
    <dgm:cxn modelId="{5B5FF973-9B90-4BC4-BB9F-9F99CF382C41}" type="presOf" srcId="{091AB71C-0C93-4397-B9E3-817C81FD443A}" destId="{C1E1D5CC-0DF6-4F98-B6DC-C433A3456ED9}" srcOrd="0" destOrd="0" presId="urn:microsoft.com/office/officeart/2008/layout/HorizontalMultiLevelHierarchy"/>
    <dgm:cxn modelId="{10B79960-186A-47D4-A6CD-B7A46C8B712F}" srcId="{608977EF-06E9-416B-95E1-D4A2570475B1}" destId="{F73D1891-CC9B-4049-86DB-4E9ACF9F192A}" srcOrd="0" destOrd="0" parTransId="{091AB71C-0C93-4397-B9E3-817C81FD443A}" sibTransId="{725C1EC0-CDE8-49D6-BB43-5625AB5F8B66}"/>
    <dgm:cxn modelId="{4DB4A63B-D063-4D19-A27C-5FFF925D68B7}" type="presOf" srcId="{F73D1891-CC9B-4049-86DB-4E9ACF9F192A}" destId="{72D92FD4-8EF9-4428-B8DA-CFDAF6EFC3D7}" srcOrd="0" destOrd="0" presId="urn:microsoft.com/office/officeart/2008/layout/HorizontalMultiLevelHierarchy"/>
    <dgm:cxn modelId="{1DDDE53C-101A-4826-AD2F-99B918236DC1}" type="presOf" srcId="{B630CDD9-C498-4592-9015-305EE9587C3D}" destId="{3D625EF8-3595-4104-98E7-E9935D75FAD2}" srcOrd="0" destOrd="0" presId="urn:microsoft.com/office/officeart/2008/layout/HorizontalMultiLevelHierarchy"/>
    <dgm:cxn modelId="{F0A87E59-8F07-4011-BAAC-33CBBB8FFFC8}" srcId="{E7078230-4ED1-4927-89E3-60DCB5FE5BA2}" destId="{608977EF-06E9-416B-95E1-D4A2570475B1}" srcOrd="0" destOrd="0" parTransId="{4E409059-5016-48E9-8C7A-7D963B0418B2}" sibTransId="{B78CACEA-1401-4B0C-992C-B246C20D3405}"/>
    <dgm:cxn modelId="{81BACF89-A0A7-4600-B58D-93035E90D5CF}" type="presOf" srcId="{622A5E93-BBD1-42B0-B0DF-779F8BD188FE}" destId="{2B7D032F-8A38-46F7-BA88-91504B07E8FF}" srcOrd="0" destOrd="0" presId="urn:microsoft.com/office/officeart/2008/layout/HorizontalMultiLevelHierarchy"/>
    <dgm:cxn modelId="{C87243F3-F96A-40A3-8ED5-306403FC5E03}" type="presOf" srcId="{3E9DAD87-426F-44C2-BC96-275B07E26829}" destId="{43F4FD67-0207-4B63-8158-C900693FE537}" srcOrd="1" destOrd="0" presId="urn:microsoft.com/office/officeart/2008/layout/HorizontalMultiLevelHierarchy"/>
    <dgm:cxn modelId="{72BA9C77-68AB-4254-9BAF-EAFD83475F09}" type="presOf" srcId="{3E9DAD87-426F-44C2-BC96-275B07E26829}" destId="{E5499CA4-CBFD-4EC6-8658-EE1AA8FC43B4}" srcOrd="0" destOrd="0" presId="urn:microsoft.com/office/officeart/2008/layout/HorizontalMultiLevelHierarchy"/>
    <dgm:cxn modelId="{A29B320F-ED3B-4969-8421-43935C669629}" srcId="{608977EF-06E9-416B-95E1-D4A2570475B1}" destId="{2B05B8E3-F5FA-4E3A-9B53-DF93EF4958EB}" srcOrd="1" destOrd="0" parTransId="{3E9DAD87-426F-44C2-BC96-275B07E26829}" sibTransId="{5F48E99D-1146-4EED-BBB7-E7AB8B0C091A}"/>
    <dgm:cxn modelId="{252FE931-2F0D-49BE-ABFF-D48053594B38}" type="presOf" srcId="{6B00C68D-A8FD-442E-B372-EBDC133223C1}" destId="{EE3DEA6E-33AC-46CA-9AE7-14CE70C50243}" srcOrd="0" destOrd="0" presId="urn:microsoft.com/office/officeart/2008/layout/HorizontalMultiLevelHierarchy"/>
    <dgm:cxn modelId="{CBDB32F3-4F3F-41F7-A633-1BDDE61F0CE2}" srcId="{608977EF-06E9-416B-95E1-D4A2570475B1}" destId="{D50AB951-8A90-4365-A1A1-B138AEB97271}" srcOrd="3" destOrd="0" parTransId="{B630CDD9-C498-4592-9015-305EE9587C3D}" sibTransId="{4DD0C67B-FDB1-42BA-83D1-03D08E66A536}"/>
    <dgm:cxn modelId="{370DE910-14AD-4EA6-B908-71C269981D56}" type="presOf" srcId="{E7078230-4ED1-4927-89E3-60DCB5FE5BA2}" destId="{CA034628-928D-4C02-998D-DA452B2F64CA}" srcOrd="0" destOrd="0" presId="urn:microsoft.com/office/officeart/2008/layout/HorizontalMultiLevelHierarchy"/>
    <dgm:cxn modelId="{B7A7B7FC-C015-417A-AB41-674D6B9117A0}" type="presOf" srcId="{2B05B8E3-F5FA-4E3A-9B53-DF93EF4958EB}" destId="{190F35CC-3807-44B5-A713-FB360B2B3946}" srcOrd="0" destOrd="0" presId="urn:microsoft.com/office/officeart/2008/layout/HorizontalMultiLevelHierarchy"/>
    <dgm:cxn modelId="{C189D0A4-056E-454A-8CC2-3421795A3BAA}" type="presOf" srcId="{608977EF-06E9-416B-95E1-D4A2570475B1}" destId="{4885594A-57E8-4925-BF16-D3E0162E94A2}" srcOrd="0" destOrd="0" presId="urn:microsoft.com/office/officeart/2008/layout/HorizontalMultiLevelHierarchy"/>
    <dgm:cxn modelId="{A2092358-77AD-40F7-95FD-36749A7E0021}" type="presOf" srcId="{D50AB951-8A90-4365-A1A1-B138AEB97271}" destId="{237757D5-9C51-4854-9EAE-BF3358344632}" srcOrd="0" destOrd="0" presId="urn:microsoft.com/office/officeart/2008/layout/HorizontalMultiLevelHierarchy"/>
    <dgm:cxn modelId="{885558F7-3E2A-47D6-B63F-1F3F45E3D960}" type="presParOf" srcId="{CA034628-928D-4C02-998D-DA452B2F64CA}" destId="{9032BB7E-7790-40C2-B461-B656010581D7}" srcOrd="0" destOrd="0" presId="urn:microsoft.com/office/officeart/2008/layout/HorizontalMultiLevelHierarchy"/>
    <dgm:cxn modelId="{E2457507-4813-40E5-9AC9-0F6F8C78AF4F}" type="presParOf" srcId="{9032BB7E-7790-40C2-B461-B656010581D7}" destId="{4885594A-57E8-4925-BF16-D3E0162E94A2}" srcOrd="0" destOrd="0" presId="urn:microsoft.com/office/officeart/2008/layout/HorizontalMultiLevelHierarchy"/>
    <dgm:cxn modelId="{AE043133-6EC6-4075-87AE-855D6C87C5B5}" type="presParOf" srcId="{9032BB7E-7790-40C2-B461-B656010581D7}" destId="{AE46E321-B47B-4A44-AB5E-F51E05545FB7}" srcOrd="1" destOrd="0" presId="urn:microsoft.com/office/officeart/2008/layout/HorizontalMultiLevelHierarchy"/>
    <dgm:cxn modelId="{F077C112-30C4-4EF4-A23D-AC3E2EF991E2}" type="presParOf" srcId="{AE46E321-B47B-4A44-AB5E-F51E05545FB7}" destId="{C1E1D5CC-0DF6-4F98-B6DC-C433A3456ED9}" srcOrd="0" destOrd="0" presId="urn:microsoft.com/office/officeart/2008/layout/HorizontalMultiLevelHierarchy"/>
    <dgm:cxn modelId="{34EE6E4C-A12D-4E4C-8CDF-0EEFACD41F77}" type="presParOf" srcId="{C1E1D5CC-0DF6-4F98-B6DC-C433A3456ED9}" destId="{AF2495CD-0E53-4C14-A988-EC6B1D2F9E9D}" srcOrd="0" destOrd="0" presId="urn:microsoft.com/office/officeart/2008/layout/HorizontalMultiLevelHierarchy"/>
    <dgm:cxn modelId="{D16DFA46-6785-482C-A3CE-F0FFE1E4EA7A}" type="presParOf" srcId="{AE46E321-B47B-4A44-AB5E-F51E05545FB7}" destId="{45F48F4E-5A6D-4BD3-9C0F-3F6098CAA533}" srcOrd="1" destOrd="0" presId="urn:microsoft.com/office/officeart/2008/layout/HorizontalMultiLevelHierarchy"/>
    <dgm:cxn modelId="{18B92A5F-2BAC-442E-B645-1F5C5181711A}" type="presParOf" srcId="{45F48F4E-5A6D-4BD3-9C0F-3F6098CAA533}" destId="{72D92FD4-8EF9-4428-B8DA-CFDAF6EFC3D7}" srcOrd="0" destOrd="0" presId="urn:microsoft.com/office/officeart/2008/layout/HorizontalMultiLevelHierarchy"/>
    <dgm:cxn modelId="{A8578120-9B40-4A57-B507-235AE1964005}" type="presParOf" srcId="{45F48F4E-5A6D-4BD3-9C0F-3F6098CAA533}" destId="{F742AB50-48BA-491A-92F8-5FAB4DBC85A2}" srcOrd="1" destOrd="0" presId="urn:microsoft.com/office/officeart/2008/layout/HorizontalMultiLevelHierarchy"/>
    <dgm:cxn modelId="{12DC197F-463F-4D98-8DC7-7055B17A65A8}" type="presParOf" srcId="{AE46E321-B47B-4A44-AB5E-F51E05545FB7}" destId="{E5499CA4-CBFD-4EC6-8658-EE1AA8FC43B4}" srcOrd="2" destOrd="0" presId="urn:microsoft.com/office/officeart/2008/layout/HorizontalMultiLevelHierarchy"/>
    <dgm:cxn modelId="{7499DF34-85BF-4CCB-8FF2-B9ECD408D0F8}" type="presParOf" srcId="{E5499CA4-CBFD-4EC6-8658-EE1AA8FC43B4}" destId="{43F4FD67-0207-4B63-8158-C900693FE537}" srcOrd="0" destOrd="0" presId="urn:microsoft.com/office/officeart/2008/layout/HorizontalMultiLevelHierarchy"/>
    <dgm:cxn modelId="{781CBB99-B7D0-4DE3-96A4-D28D1C9B8546}" type="presParOf" srcId="{AE46E321-B47B-4A44-AB5E-F51E05545FB7}" destId="{CC4A604A-89A0-4D59-9AE6-6271613D0701}" srcOrd="3" destOrd="0" presId="urn:microsoft.com/office/officeart/2008/layout/HorizontalMultiLevelHierarchy"/>
    <dgm:cxn modelId="{F879458B-2C94-4B09-A272-32F0424F9BE6}" type="presParOf" srcId="{CC4A604A-89A0-4D59-9AE6-6271613D0701}" destId="{190F35CC-3807-44B5-A713-FB360B2B3946}" srcOrd="0" destOrd="0" presId="urn:microsoft.com/office/officeart/2008/layout/HorizontalMultiLevelHierarchy"/>
    <dgm:cxn modelId="{DAE5B05A-A19A-42A2-B070-AD5CB22EB56B}" type="presParOf" srcId="{CC4A604A-89A0-4D59-9AE6-6271613D0701}" destId="{E62592A0-C964-4543-9FBF-4F8DD05FACF5}" srcOrd="1" destOrd="0" presId="urn:microsoft.com/office/officeart/2008/layout/HorizontalMultiLevelHierarchy"/>
    <dgm:cxn modelId="{9DEAA3F9-9671-4BC3-AE0B-D8CA2E7B6727}" type="presParOf" srcId="{AE46E321-B47B-4A44-AB5E-F51E05545FB7}" destId="{2B7D032F-8A38-46F7-BA88-91504B07E8FF}" srcOrd="4" destOrd="0" presId="urn:microsoft.com/office/officeart/2008/layout/HorizontalMultiLevelHierarchy"/>
    <dgm:cxn modelId="{B13C550C-ECB1-4BB4-B3FF-8E85E1008981}" type="presParOf" srcId="{2B7D032F-8A38-46F7-BA88-91504B07E8FF}" destId="{051CF37E-9C84-4DB1-9E70-F3BDD08B058B}" srcOrd="0" destOrd="0" presId="urn:microsoft.com/office/officeart/2008/layout/HorizontalMultiLevelHierarchy"/>
    <dgm:cxn modelId="{E5D30E12-3884-4971-A96A-1D0D16F13C8B}" type="presParOf" srcId="{AE46E321-B47B-4A44-AB5E-F51E05545FB7}" destId="{802E9F18-951B-443E-99B2-7BA54E5BC7BD}" srcOrd="5" destOrd="0" presId="urn:microsoft.com/office/officeart/2008/layout/HorizontalMultiLevelHierarchy"/>
    <dgm:cxn modelId="{0F64220E-921B-4311-A5A1-88BA51A06557}" type="presParOf" srcId="{802E9F18-951B-443E-99B2-7BA54E5BC7BD}" destId="{EE3DEA6E-33AC-46CA-9AE7-14CE70C50243}" srcOrd="0" destOrd="0" presId="urn:microsoft.com/office/officeart/2008/layout/HorizontalMultiLevelHierarchy"/>
    <dgm:cxn modelId="{548EC75B-061D-441F-A33B-2FC24BE12BE2}" type="presParOf" srcId="{802E9F18-951B-443E-99B2-7BA54E5BC7BD}" destId="{A2DAEC1C-FA99-4725-B1B4-DEC4B6A44C16}" srcOrd="1" destOrd="0" presId="urn:microsoft.com/office/officeart/2008/layout/HorizontalMultiLevelHierarchy"/>
    <dgm:cxn modelId="{C75AE533-4E88-4DBE-ADCA-6ABF12C2A7D4}" type="presParOf" srcId="{AE46E321-B47B-4A44-AB5E-F51E05545FB7}" destId="{3D625EF8-3595-4104-98E7-E9935D75FAD2}" srcOrd="6" destOrd="0" presId="urn:microsoft.com/office/officeart/2008/layout/HorizontalMultiLevelHierarchy"/>
    <dgm:cxn modelId="{C29440A9-ECBF-4257-B28A-08CB08D99885}" type="presParOf" srcId="{3D625EF8-3595-4104-98E7-E9935D75FAD2}" destId="{23FAA82A-5E1F-4863-BB2B-BA23BBDDBB25}" srcOrd="0" destOrd="0" presId="urn:microsoft.com/office/officeart/2008/layout/HorizontalMultiLevelHierarchy"/>
    <dgm:cxn modelId="{97AF74E8-D982-474D-9AD3-C8AD8152C58E}" type="presParOf" srcId="{AE46E321-B47B-4A44-AB5E-F51E05545FB7}" destId="{EFB33558-BEA1-4EDC-92A2-C351762B7EDB}" srcOrd="7" destOrd="0" presId="urn:microsoft.com/office/officeart/2008/layout/HorizontalMultiLevelHierarchy"/>
    <dgm:cxn modelId="{091CEC4F-4BBE-4CD5-8AAB-F55BE36C6813}" type="presParOf" srcId="{EFB33558-BEA1-4EDC-92A2-C351762B7EDB}" destId="{237757D5-9C51-4854-9EAE-BF3358344632}" srcOrd="0" destOrd="0" presId="urn:microsoft.com/office/officeart/2008/layout/HorizontalMultiLevelHierarchy"/>
    <dgm:cxn modelId="{74A91C79-677C-4CCE-86E7-99E187D9CF8A}" type="presParOf" srcId="{EFB33558-BEA1-4EDC-92A2-C351762B7EDB}" destId="{36C08A0D-5631-48AE-87F8-1867425AB75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078230-4ED1-4927-89E3-60DCB5FE5BA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33D74F5-4159-4BCF-9242-8CB3E8B46AA3}">
      <dgm:prSet phldrT="[Tekst]"/>
      <dgm:spPr>
        <a:solidFill>
          <a:srgbClr val="F60006"/>
        </a:solidFill>
        <a:ln>
          <a:solidFill>
            <a:srgbClr val="F60006"/>
          </a:solidFill>
        </a:ln>
      </dgm:spPr>
      <dgm:t>
        <a:bodyPr/>
        <a:lstStyle/>
        <a:p>
          <a:r>
            <a:rPr lang="pl-PL" dirty="0" smtClean="0"/>
            <a:t>Psychologiczne</a:t>
          </a:r>
          <a:endParaRPr lang="pl-PL" dirty="0"/>
        </a:p>
      </dgm:t>
    </dgm:pt>
    <dgm:pt modelId="{7B53556F-5B46-4F13-9D0A-C10C2344F08E}" type="parTrans" cxnId="{72A3CF80-E097-451B-BD17-67404F3621C9}">
      <dgm:prSet/>
      <dgm:spPr/>
      <dgm:t>
        <a:bodyPr/>
        <a:lstStyle/>
        <a:p>
          <a:endParaRPr lang="pl-PL"/>
        </a:p>
      </dgm:t>
    </dgm:pt>
    <dgm:pt modelId="{B2A710B0-DDA0-4E82-8DCF-933647F44F67}" type="sibTrans" cxnId="{72A3CF80-E097-451B-BD17-67404F3621C9}">
      <dgm:prSet/>
      <dgm:spPr/>
      <dgm:t>
        <a:bodyPr/>
        <a:lstStyle/>
        <a:p>
          <a:endParaRPr lang="pl-PL"/>
        </a:p>
      </dgm:t>
    </dgm:pt>
    <dgm:pt modelId="{1355D82F-45D4-4934-B170-14C8A897F9BE}">
      <dgm:prSet phldrT="[Tekst]" custT="1"/>
      <dgm:spPr>
        <a:solidFill>
          <a:srgbClr val="FEBFBA"/>
        </a:solidFill>
        <a:ln>
          <a:solidFill>
            <a:srgbClr val="FEBFBA"/>
          </a:solidFill>
        </a:ln>
      </dgm:spPr>
      <dgm:t>
        <a:bodyPr/>
        <a:lstStyle/>
        <a:p>
          <a:r>
            <a:rPr lang="pl-PL" sz="1200" b="1" dirty="0" smtClean="0">
              <a:solidFill>
                <a:schemeClr val="tx1"/>
              </a:solidFill>
            </a:rPr>
            <a:t>Niska samoocena</a:t>
          </a:r>
        </a:p>
        <a:p>
          <a:r>
            <a:rPr lang="pl-PL" sz="1200" b="0" dirty="0" smtClean="0">
              <a:solidFill>
                <a:schemeClr val="tx1"/>
              </a:solidFill>
            </a:rPr>
            <a:t>Osoby bezrobotne często ze względu na długie oczekiwanie na pracę, wykluczenie społeczne z powodu bezrobocia, trudności w znalezieniu pracy traktowane niejednokrotnie jako porażki - charakteryzują się niską samooceną. To powoduje, że brak wiary we własne możliwości doprowadza do niepodejmowania działań w zakresie kształcenia. Najczęściej poddają się zanim zaczną kształcenie lub rezygnują w trakcie, kiedy napotykają na pierwsze problemy.</a:t>
          </a:r>
          <a:endParaRPr lang="pl-PL" sz="1200" b="0" dirty="0">
            <a:solidFill>
              <a:schemeClr val="tx1"/>
            </a:solidFill>
          </a:endParaRPr>
        </a:p>
      </dgm:t>
    </dgm:pt>
    <dgm:pt modelId="{2C1B392D-F33C-4B42-A2CA-1226936AA281}" type="parTrans" cxnId="{87BCB02A-9C90-4BBE-BC60-15E05008FCBE}">
      <dgm:prSet/>
      <dgm:spPr/>
      <dgm:t>
        <a:bodyPr/>
        <a:lstStyle/>
        <a:p>
          <a:endParaRPr lang="pl-PL"/>
        </a:p>
      </dgm:t>
    </dgm:pt>
    <dgm:pt modelId="{686E9F39-348F-482C-8C04-1E1D94EB429F}" type="sibTrans" cxnId="{87BCB02A-9C90-4BBE-BC60-15E05008FCBE}">
      <dgm:prSet/>
      <dgm:spPr/>
      <dgm:t>
        <a:bodyPr/>
        <a:lstStyle/>
        <a:p>
          <a:endParaRPr lang="pl-PL"/>
        </a:p>
      </dgm:t>
    </dgm:pt>
    <dgm:pt modelId="{B7B45A94-43A4-4D50-BE3D-7CB031B6DE11}">
      <dgm:prSet phldrT="[Tekst]" custT="1"/>
      <dgm:spPr>
        <a:solidFill>
          <a:srgbClr val="FEBFBA"/>
        </a:solidFill>
        <a:ln>
          <a:solidFill>
            <a:srgbClr val="FEBFBA"/>
          </a:solidFill>
        </a:ln>
      </dgm:spPr>
      <dgm:t>
        <a:bodyPr/>
        <a:lstStyle/>
        <a:p>
          <a:r>
            <a:rPr lang="pl-PL" sz="1200" b="1" dirty="0" smtClean="0">
              <a:solidFill>
                <a:schemeClr val="tx1"/>
              </a:solidFill>
            </a:rPr>
            <a:t>Lęki przed powrotem do szkoły i koniecznością poddania się systemom </a:t>
          </a:r>
          <a:r>
            <a:rPr lang="pl-PL" sz="1200" b="1" dirty="0" err="1" smtClean="0">
              <a:solidFill>
                <a:schemeClr val="tx1"/>
              </a:solidFill>
            </a:rPr>
            <a:t>ocennym</a:t>
          </a:r>
          <a:endParaRPr lang="pl-PL" sz="1200" b="1" dirty="0" smtClean="0">
            <a:solidFill>
              <a:schemeClr val="tx1"/>
            </a:solidFill>
          </a:endParaRPr>
        </a:p>
        <a:p>
          <a:r>
            <a:rPr lang="pl-PL" sz="1200" b="0" dirty="0" smtClean="0">
              <a:solidFill>
                <a:schemeClr val="tx1"/>
              </a:solidFill>
            </a:rPr>
            <a:t>Osoby dorosłe po długiej przerwie w kształceniu budują lęki przed nauczycielami, koniecznością systematycznej weryfikacji zdobywanej wiedzy czy też egzaminami końcowymi przed komisją egzaminacyjną. Powstaje wirtualny mur pomiędzy szkołą a bezrobotnymi. Często podyktowany wyobrażeniem a nie rzeczywistością. Czasami wpływ na to mają „wspomnienia z lat szkolnych”.</a:t>
          </a:r>
          <a:endParaRPr lang="pl-PL" sz="1200" b="0" dirty="0">
            <a:solidFill>
              <a:schemeClr val="tx1"/>
            </a:solidFill>
          </a:endParaRPr>
        </a:p>
      </dgm:t>
    </dgm:pt>
    <dgm:pt modelId="{48BD8B57-39FD-4629-8EA7-2C3DD88744DD}" type="parTrans" cxnId="{24A74FB9-F0D6-4585-8AB0-08903F430CD3}">
      <dgm:prSet/>
      <dgm:spPr/>
      <dgm:t>
        <a:bodyPr/>
        <a:lstStyle/>
        <a:p>
          <a:endParaRPr lang="pl-PL"/>
        </a:p>
      </dgm:t>
    </dgm:pt>
    <dgm:pt modelId="{EA866A34-F55B-4667-8852-CF4B62EBA9FD}" type="sibTrans" cxnId="{24A74FB9-F0D6-4585-8AB0-08903F430CD3}">
      <dgm:prSet/>
      <dgm:spPr/>
      <dgm:t>
        <a:bodyPr/>
        <a:lstStyle/>
        <a:p>
          <a:endParaRPr lang="pl-PL"/>
        </a:p>
      </dgm:t>
    </dgm:pt>
    <dgm:pt modelId="{63B0E25B-B7A6-4C3F-83A7-72F871F0F970}">
      <dgm:prSet phldrT="[Tekst]" custT="1"/>
      <dgm:spPr>
        <a:solidFill>
          <a:srgbClr val="FEBFBA"/>
        </a:solidFill>
        <a:ln>
          <a:solidFill>
            <a:srgbClr val="FEBFBA"/>
          </a:solidFill>
        </a:ln>
      </dgm:spPr>
      <dgm:t>
        <a:bodyPr/>
        <a:lstStyle/>
        <a:p>
          <a:r>
            <a:rPr lang="pl-PL" sz="1200" b="1" dirty="0" smtClean="0">
              <a:solidFill>
                <a:schemeClr val="tx1"/>
              </a:solidFill>
            </a:rPr>
            <a:t>Niechęć i obawy przed niektórymi przedmiotami, które mogą sprawiać trudności</a:t>
          </a:r>
        </a:p>
        <a:p>
          <a:r>
            <a:rPr lang="pl-PL" sz="1200" b="0" dirty="0" smtClean="0">
              <a:solidFill>
                <a:schemeClr val="tx1"/>
              </a:solidFill>
            </a:rPr>
            <a:t>Kwalifikacyjne kursy zawodowe odbywają się często w placówkach oświatowych kojarzonych z kształceniem uczniów. To powoduje, że odradza się w naszych podopiecznych lęk przed nielubianymi przedmiotami, lub przedmiotami które wymagają określonych podstawowych umiejętności a nasi podopieczni czują się słabsi w tym zakresie. Często wspominają język polski, matematykę czy języki obce.</a:t>
          </a:r>
          <a:endParaRPr lang="pl-PL" sz="1200" b="0" dirty="0">
            <a:solidFill>
              <a:schemeClr val="tx1"/>
            </a:solidFill>
          </a:endParaRPr>
        </a:p>
      </dgm:t>
    </dgm:pt>
    <dgm:pt modelId="{E47B5905-C431-46A3-9442-F3639B0A4091}" type="parTrans" cxnId="{77A19BE4-CC60-4864-BD68-DF0BE3AA29D2}">
      <dgm:prSet/>
      <dgm:spPr/>
      <dgm:t>
        <a:bodyPr/>
        <a:lstStyle/>
        <a:p>
          <a:endParaRPr lang="pl-PL"/>
        </a:p>
      </dgm:t>
    </dgm:pt>
    <dgm:pt modelId="{74FFB34F-4E6F-447F-AE70-DBE60A8DEC97}" type="sibTrans" cxnId="{77A19BE4-CC60-4864-BD68-DF0BE3AA29D2}">
      <dgm:prSet/>
      <dgm:spPr/>
      <dgm:t>
        <a:bodyPr/>
        <a:lstStyle/>
        <a:p>
          <a:endParaRPr lang="pl-PL"/>
        </a:p>
      </dgm:t>
    </dgm:pt>
    <dgm:pt modelId="{8BF54153-071F-42A6-AC4F-96ACBD1DACB3}">
      <dgm:prSet phldrT="[Tekst]" custT="1"/>
      <dgm:spPr>
        <a:solidFill>
          <a:srgbClr val="FEBFBA"/>
        </a:solidFill>
        <a:ln>
          <a:solidFill>
            <a:srgbClr val="FEBFBA"/>
          </a:solidFill>
        </a:ln>
      </dgm:spPr>
      <dgm:t>
        <a:bodyPr/>
        <a:lstStyle/>
        <a:p>
          <a:r>
            <a:rPr lang="pl-PL" sz="1200" b="1" dirty="0" smtClean="0">
              <a:solidFill>
                <a:schemeClr val="tx1"/>
              </a:solidFill>
            </a:rPr>
            <a:t>Niska motywacja do działania</a:t>
          </a:r>
        </a:p>
        <a:p>
          <a:r>
            <a:rPr lang="pl-PL" sz="1200" b="0" dirty="0" smtClean="0">
              <a:solidFill>
                <a:schemeClr val="tx1"/>
              </a:solidFill>
            </a:rPr>
            <a:t>Proces kształcenia wymaga rezygnacji z czasu wolnego, gdyż trzeba poświęcić się nauce. Zwiększonego obciążenia obowiązkami wynikającymi z połączenia życia codziennego i kształcenia. Proces ten trwa wiele miesięcy, wymaga zaangażowania ze strony osoby bezrobotnej oraz motywowania siebie samego do ciągłego podejmowania wysiłku. Z upływem czasu motywacja spada. W sytuacji pojawienia się niepowodzeń spada jeszcze szybciej.</a:t>
          </a:r>
          <a:endParaRPr lang="pl-PL" sz="1200" b="0" dirty="0">
            <a:solidFill>
              <a:schemeClr val="tx1"/>
            </a:solidFill>
          </a:endParaRPr>
        </a:p>
      </dgm:t>
    </dgm:pt>
    <dgm:pt modelId="{CA2BA9AA-AF25-404E-A819-C6CE29A0A83F}" type="parTrans" cxnId="{675A7DF9-65EB-4218-B7D8-1BEB71569152}">
      <dgm:prSet/>
      <dgm:spPr/>
      <dgm:t>
        <a:bodyPr/>
        <a:lstStyle/>
        <a:p>
          <a:endParaRPr lang="pl-PL"/>
        </a:p>
      </dgm:t>
    </dgm:pt>
    <dgm:pt modelId="{A7DF75B8-8FC6-41E3-8949-260402C752C3}" type="sibTrans" cxnId="{675A7DF9-65EB-4218-B7D8-1BEB71569152}">
      <dgm:prSet/>
      <dgm:spPr/>
      <dgm:t>
        <a:bodyPr/>
        <a:lstStyle/>
        <a:p>
          <a:endParaRPr lang="pl-PL"/>
        </a:p>
      </dgm:t>
    </dgm:pt>
    <dgm:pt modelId="{CA034628-928D-4C02-998D-DA452B2F64CA}" type="pres">
      <dgm:prSet presAssocID="{E7078230-4ED1-4927-89E3-60DCB5FE5BA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8B0E27F-BCE7-4E0F-8715-9EC78D0669D4}" type="pres">
      <dgm:prSet presAssocID="{333D74F5-4159-4BCF-9242-8CB3E8B46AA3}" presName="root1" presStyleCnt="0"/>
      <dgm:spPr/>
    </dgm:pt>
    <dgm:pt modelId="{3B44B288-90A2-4402-ADE7-6FE6530EB8B9}" type="pres">
      <dgm:prSet presAssocID="{333D74F5-4159-4BCF-9242-8CB3E8B46AA3}" presName="LevelOneTextNode" presStyleLbl="node0" presStyleIdx="0" presStyleCnt="1" custScaleX="188350" custScaleY="21510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3008741-A3E1-4599-A731-AB1FAEF33C1F}" type="pres">
      <dgm:prSet presAssocID="{333D74F5-4159-4BCF-9242-8CB3E8B46AA3}" presName="level2hierChild" presStyleCnt="0"/>
      <dgm:spPr/>
    </dgm:pt>
    <dgm:pt modelId="{A7EEA19C-296D-4743-97C5-AC63056B3EE6}" type="pres">
      <dgm:prSet presAssocID="{2C1B392D-F33C-4B42-A2CA-1226936AA281}" presName="conn2-1" presStyleLbl="parChTrans1D2" presStyleIdx="0" presStyleCnt="4"/>
      <dgm:spPr/>
      <dgm:t>
        <a:bodyPr/>
        <a:lstStyle/>
        <a:p>
          <a:endParaRPr lang="pl-PL"/>
        </a:p>
      </dgm:t>
    </dgm:pt>
    <dgm:pt modelId="{56805489-0F9A-4BFE-9D2C-85F6820E0C53}" type="pres">
      <dgm:prSet presAssocID="{2C1B392D-F33C-4B42-A2CA-1226936AA281}" presName="connTx" presStyleLbl="parChTrans1D2" presStyleIdx="0" presStyleCnt="4"/>
      <dgm:spPr/>
      <dgm:t>
        <a:bodyPr/>
        <a:lstStyle/>
        <a:p>
          <a:endParaRPr lang="pl-PL"/>
        </a:p>
      </dgm:t>
    </dgm:pt>
    <dgm:pt modelId="{2F038603-7E08-44FF-98E7-CF3585104140}" type="pres">
      <dgm:prSet presAssocID="{1355D82F-45D4-4934-B170-14C8A897F9BE}" presName="root2" presStyleCnt="0"/>
      <dgm:spPr/>
    </dgm:pt>
    <dgm:pt modelId="{E939A405-C5DA-4D7E-ACC2-FC2AA914ECD9}" type="pres">
      <dgm:prSet presAssocID="{1355D82F-45D4-4934-B170-14C8A897F9BE}" presName="LevelTwoTextNode" presStyleLbl="node2" presStyleIdx="0" presStyleCnt="4" custScaleX="538842" custScaleY="29403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D9BB8A9-A454-4761-898F-67DF4335C096}" type="pres">
      <dgm:prSet presAssocID="{1355D82F-45D4-4934-B170-14C8A897F9BE}" presName="level3hierChild" presStyleCnt="0"/>
      <dgm:spPr/>
    </dgm:pt>
    <dgm:pt modelId="{C106AABF-5763-49B7-883C-6F2750A37101}" type="pres">
      <dgm:prSet presAssocID="{48BD8B57-39FD-4629-8EA7-2C3DD88744DD}" presName="conn2-1" presStyleLbl="parChTrans1D2" presStyleIdx="1" presStyleCnt="4"/>
      <dgm:spPr/>
      <dgm:t>
        <a:bodyPr/>
        <a:lstStyle/>
        <a:p>
          <a:endParaRPr lang="pl-PL"/>
        </a:p>
      </dgm:t>
    </dgm:pt>
    <dgm:pt modelId="{A3CE75BD-6883-48B8-9DA7-68DE17B09150}" type="pres">
      <dgm:prSet presAssocID="{48BD8B57-39FD-4629-8EA7-2C3DD88744DD}" presName="connTx" presStyleLbl="parChTrans1D2" presStyleIdx="1" presStyleCnt="4"/>
      <dgm:spPr/>
      <dgm:t>
        <a:bodyPr/>
        <a:lstStyle/>
        <a:p>
          <a:endParaRPr lang="pl-PL"/>
        </a:p>
      </dgm:t>
    </dgm:pt>
    <dgm:pt modelId="{482970AE-4E1C-42D8-8241-81820F7B123A}" type="pres">
      <dgm:prSet presAssocID="{B7B45A94-43A4-4D50-BE3D-7CB031B6DE11}" presName="root2" presStyleCnt="0"/>
      <dgm:spPr/>
    </dgm:pt>
    <dgm:pt modelId="{9255938B-DAC4-4C12-A958-C5740DBEF283}" type="pres">
      <dgm:prSet presAssocID="{B7B45A94-43A4-4D50-BE3D-7CB031B6DE11}" presName="LevelTwoTextNode" presStyleLbl="node2" presStyleIdx="1" presStyleCnt="4" custScaleX="536977" custScaleY="29901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715B28B-281A-491A-81EA-B457EC2F785C}" type="pres">
      <dgm:prSet presAssocID="{B7B45A94-43A4-4D50-BE3D-7CB031B6DE11}" presName="level3hierChild" presStyleCnt="0"/>
      <dgm:spPr/>
    </dgm:pt>
    <dgm:pt modelId="{0F0F4E3F-3C40-43C0-8972-EBA01D637E5D}" type="pres">
      <dgm:prSet presAssocID="{E47B5905-C431-46A3-9442-F3639B0A4091}" presName="conn2-1" presStyleLbl="parChTrans1D2" presStyleIdx="2" presStyleCnt="4"/>
      <dgm:spPr/>
      <dgm:t>
        <a:bodyPr/>
        <a:lstStyle/>
        <a:p>
          <a:endParaRPr lang="pl-PL"/>
        </a:p>
      </dgm:t>
    </dgm:pt>
    <dgm:pt modelId="{E3CBD1CF-DA4D-47F8-A9A7-3E4DC6615835}" type="pres">
      <dgm:prSet presAssocID="{E47B5905-C431-46A3-9442-F3639B0A4091}" presName="connTx" presStyleLbl="parChTrans1D2" presStyleIdx="2" presStyleCnt="4"/>
      <dgm:spPr/>
      <dgm:t>
        <a:bodyPr/>
        <a:lstStyle/>
        <a:p>
          <a:endParaRPr lang="pl-PL"/>
        </a:p>
      </dgm:t>
    </dgm:pt>
    <dgm:pt modelId="{1F29D83B-392D-4979-8959-695CD517EA61}" type="pres">
      <dgm:prSet presAssocID="{63B0E25B-B7A6-4C3F-83A7-72F871F0F970}" presName="root2" presStyleCnt="0"/>
      <dgm:spPr/>
    </dgm:pt>
    <dgm:pt modelId="{421DCE55-9D1D-47B5-BCEB-B43F4A329F83}" type="pres">
      <dgm:prSet presAssocID="{63B0E25B-B7A6-4C3F-83A7-72F871F0F970}" presName="LevelTwoTextNode" presStyleLbl="node2" presStyleIdx="2" presStyleCnt="4" custScaleX="536977" custScaleY="30720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D065EB3-EEE6-4609-A6BC-8BBF3B7C1E29}" type="pres">
      <dgm:prSet presAssocID="{63B0E25B-B7A6-4C3F-83A7-72F871F0F970}" presName="level3hierChild" presStyleCnt="0"/>
      <dgm:spPr/>
    </dgm:pt>
    <dgm:pt modelId="{3BBCF821-8EE8-453A-8FE1-4097C5542BD9}" type="pres">
      <dgm:prSet presAssocID="{CA2BA9AA-AF25-404E-A819-C6CE29A0A83F}" presName="conn2-1" presStyleLbl="parChTrans1D2" presStyleIdx="3" presStyleCnt="4"/>
      <dgm:spPr/>
      <dgm:t>
        <a:bodyPr/>
        <a:lstStyle/>
        <a:p>
          <a:endParaRPr lang="pl-PL"/>
        </a:p>
      </dgm:t>
    </dgm:pt>
    <dgm:pt modelId="{B733371A-F212-445D-9153-B3DF81352D8B}" type="pres">
      <dgm:prSet presAssocID="{CA2BA9AA-AF25-404E-A819-C6CE29A0A83F}" presName="connTx" presStyleLbl="parChTrans1D2" presStyleIdx="3" presStyleCnt="4"/>
      <dgm:spPr/>
      <dgm:t>
        <a:bodyPr/>
        <a:lstStyle/>
        <a:p>
          <a:endParaRPr lang="pl-PL"/>
        </a:p>
      </dgm:t>
    </dgm:pt>
    <dgm:pt modelId="{847FEBE9-6B4B-457A-A5D2-1E17F91A5B34}" type="pres">
      <dgm:prSet presAssocID="{8BF54153-071F-42A6-AC4F-96ACBD1DACB3}" presName="root2" presStyleCnt="0"/>
      <dgm:spPr/>
    </dgm:pt>
    <dgm:pt modelId="{E46EADDF-DA89-4A86-A0DB-204924AA7A79}" type="pres">
      <dgm:prSet presAssocID="{8BF54153-071F-42A6-AC4F-96ACBD1DACB3}" presName="LevelTwoTextNode" presStyleLbl="node2" presStyleIdx="3" presStyleCnt="4" custScaleX="536977" custScaleY="30720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D863700-5494-4B33-AD71-32F7AC04CECE}" type="pres">
      <dgm:prSet presAssocID="{8BF54153-071F-42A6-AC4F-96ACBD1DACB3}" presName="level3hierChild" presStyleCnt="0"/>
      <dgm:spPr/>
    </dgm:pt>
  </dgm:ptLst>
  <dgm:cxnLst>
    <dgm:cxn modelId="{EB79CB7E-6C4E-42E3-B148-CC00197C95D0}" type="presOf" srcId="{E7078230-4ED1-4927-89E3-60DCB5FE5BA2}" destId="{CA034628-928D-4C02-998D-DA452B2F64CA}" srcOrd="0" destOrd="0" presId="urn:microsoft.com/office/officeart/2008/layout/HorizontalMultiLevelHierarchy"/>
    <dgm:cxn modelId="{DB641391-D375-46C9-9217-85B0952DEE28}" type="presOf" srcId="{333D74F5-4159-4BCF-9242-8CB3E8B46AA3}" destId="{3B44B288-90A2-4402-ADE7-6FE6530EB8B9}" srcOrd="0" destOrd="0" presId="urn:microsoft.com/office/officeart/2008/layout/HorizontalMultiLevelHierarchy"/>
    <dgm:cxn modelId="{16B7DD41-419C-4592-B379-C99587575A79}" type="presOf" srcId="{2C1B392D-F33C-4B42-A2CA-1226936AA281}" destId="{56805489-0F9A-4BFE-9D2C-85F6820E0C53}" srcOrd="1" destOrd="0" presId="urn:microsoft.com/office/officeart/2008/layout/HorizontalMultiLevelHierarchy"/>
    <dgm:cxn modelId="{87BCB02A-9C90-4BBE-BC60-15E05008FCBE}" srcId="{333D74F5-4159-4BCF-9242-8CB3E8B46AA3}" destId="{1355D82F-45D4-4934-B170-14C8A897F9BE}" srcOrd="0" destOrd="0" parTransId="{2C1B392D-F33C-4B42-A2CA-1226936AA281}" sibTransId="{686E9F39-348F-482C-8C04-1E1D94EB429F}"/>
    <dgm:cxn modelId="{675A7DF9-65EB-4218-B7D8-1BEB71569152}" srcId="{333D74F5-4159-4BCF-9242-8CB3E8B46AA3}" destId="{8BF54153-071F-42A6-AC4F-96ACBD1DACB3}" srcOrd="3" destOrd="0" parTransId="{CA2BA9AA-AF25-404E-A819-C6CE29A0A83F}" sibTransId="{A7DF75B8-8FC6-41E3-8949-260402C752C3}"/>
    <dgm:cxn modelId="{921777F7-496E-4FDC-A709-2C053FB18146}" type="presOf" srcId="{63B0E25B-B7A6-4C3F-83A7-72F871F0F970}" destId="{421DCE55-9D1D-47B5-BCEB-B43F4A329F83}" srcOrd="0" destOrd="0" presId="urn:microsoft.com/office/officeart/2008/layout/HorizontalMultiLevelHierarchy"/>
    <dgm:cxn modelId="{BADA05CD-DB16-4B39-8E91-63849B06576F}" type="presOf" srcId="{B7B45A94-43A4-4D50-BE3D-7CB031B6DE11}" destId="{9255938B-DAC4-4C12-A958-C5740DBEF283}" srcOrd="0" destOrd="0" presId="urn:microsoft.com/office/officeart/2008/layout/HorizontalMultiLevelHierarchy"/>
    <dgm:cxn modelId="{956064C8-0E13-430D-88D7-63740EB0C6AA}" type="presOf" srcId="{1355D82F-45D4-4934-B170-14C8A897F9BE}" destId="{E939A405-C5DA-4D7E-ACC2-FC2AA914ECD9}" srcOrd="0" destOrd="0" presId="urn:microsoft.com/office/officeart/2008/layout/HorizontalMultiLevelHierarchy"/>
    <dgm:cxn modelId="{EF9F9C5F-85CC-4060-97AF-8052E374C5A6}" type="presOf" srcId="{2C1B392D-F33C-4B42-A2CA-1226936AA281}" destId="{A7EEA19C-296D-4743-97C5-AC63056B3EE6}" srcOrd="0" destOrd="0" presId="urn:microsoft.com/office/officeart/2008/layout/HorizontalMultiLevelHierarchy"/>
    <dgm:cxn modelId="{72A3CF80-E097-451B-BD17-67404F3621C9}" srcId="{E7078230-4ED1-4927-89E3-60DCB5FE5BA2}" destId="{333D74F5-4159-4BCF-9242-8CB3E8B46AA3}" srcOrd="0" destOrd="0" parTransId="{7B53556F-5B46-4F13-9D0A-C10C2344F08E}" sibTransId="{B2A710B0-DDA0-4E82-8DCF-933647F44F67}"/>
    <dgm:cxn modelId="{24A74FB9-F0D6-4585-8AB0-08903F430CD3}" srcId="{333D74F5-4159-4BCF-9242-8CB3E8B46AA3}" destId="{B7B45A94-43A4-4D50-BE3D-7CB031B6DE11}" srcOrd="1" destOrd="0" parTransId="{48BD8B57-39FD-4629-8EA7-2C3DD88744DD}" sibTransId="{EA866A34-F55B-4667-8852-CF4B62EBA9FD}"/>
    <dgm:cxn modelId="{4C598315-DE0F-45CD-9276-55BB61C93A1A}" type="presOf" srcId="{CA2BA9AA-AF25-404E-A819-C6CE29A0A83F}" destId="{3BBCF821-8EE8-453A-8FE1-4097C5542BD9}" srcOrd="0" destOrd="0" presId="urn:microsoft.com/office/officeart/2008/layout/HorizontalMultiLevelHierarchy"/>
    <dgm:cxn modelId="{DA1360A4-24EA-442C-A00B-B761F28BFFED}" type="presOf" srcId="{8BF54153-071F-42A6-AC4F-96ACBD1DACB3}" destId="{E46EADDF-DA89-4A86-A0DB-204924AA7A79}" srcOrd="0" destOrd="0" presId="urn:microsoft.com/office/officeart/2008/layout/HorizontalMultiLevelHierarchy"/>
    <dgm:cxn modelId="{AEF4ED65-4817-4CD9-B2A9-F21075BA370D}" type="presOf" srcId="{CA2BA9AA-AF25-404E-A819-C6CE29A0A83F}" destId="{B733371A-F212-445D-9153-B3DF81352D8B}" srcOrd="1" destOrd="0" presId="urn:microsoft.com/office/officeart/2008/layout/HorizontalMultiLevelHierarchy"/>
    <dgm:cxn modelId="{27F9DC04-0069-4DBA-80B0-E73A3ADAA34D}" type="presOf" srcId="{E47B5905-C431-46A3-9442-F3639B0A4091}" destId="{E3CBD1CF-DA4D-47F8-A9A7-3E4DC6615835}" srcOrd="1" destOrd="0" presId="urn:microsoft.com/office/officeart/2008/layout/HorizontalMultiLevelHierarchy"/>
    <dgm:cxn modelId="{A5A9C1CC-48EB-45DD-B40A-726C43974FA9}" type="presOf" srcId="{48BD8B57-39FD-4629-8EA7-2C3DD88744DD}" destId="{A3CE75BD-6883-48B8-9DA7-68DE17B09150}" srcOrd="1" destOrd="0" presId="urn:microsoft.com/office/officeart/2008/layout/HorizontalMultiLevelHierarchy"/>
    <dgm:cxn modelId="{77A19BE4-CC60-4864-BD68-DF0BE3AA29D2}" srcId="{333D74F5-4159-4BCF-9242-8CB3E8B46AA3}" destId="{63B0E25B-B7A6-4C3F-83A7-72F871F0F970}" srcOrd="2" destOrd="0" parTransId="{E47B5905-C431-46A3-9442-F3639B0A4091}" sibTransId="{74FFB34F-4E6F-447F-AE70-DBE60A8DEC97}"/>
    <dgm:cxn modelId="{C47F0A59-0421-4ECD-8EA2-96B63941E7E2}" type="presOf" srcId="{48BD8B57-39FD-4629-8EA7-2C3DD88744DD}" destId="{C106AABF-5763-49B7-883C-6F2750A37101}" srcOrd="0" destOrd="0" presId="urn:microsoft.com/office/officeart/2008/layout/HorizontalMultiLevelHierarchy"/>
    <dgm:cxn modelId="{82900FEA-C093-46D0-91DA-4D3555468645}" type="presOf" srcId="{E47B5905-C431-46A3-9442-F3639B0A4091}" destId="{0F0F4E3F-3C40-43C0-8972-EBA01D637E5D}" srcOrd="0" destOrd="0" presId="urn:microsoft.com/office/officeart/2008/layout/HorizontalMultiLevelHierarchy"/>
    <dgm:cxn modelId="{1A313BDE-BDD4-484C-9EE0-8E41B6A3BE16}" type="presParOf" srcId="{CA034628-928D-4C02-998D-DA452B2F64CA}" destId="{78B0E27F-BCE7-4E0F-8715-9EC78D0669D4}" srcOrd="0" destOrd="0" presId="urn:microsoft.com/office/officeart/2008/layout/HorizontalMultiLevelHierarchy"/>
    <dgm:cxn modelId="{AFE8038C-4129-471B-AA5E-5BFC17C00BC4}" type="presParOf" srcId="{78B0E27F-BCE7-4E0F-8715-9EC78D0669D4}" destId="{3B44B288-90A2-4402-ADE7-6FE6530EB8B9}" srcOrd="0" destOrd="0" presId="urn:microsoft.com/office/officeart/2008/layout/HorizontalMultiLevelHierarchy"/>
    <dgm:cxn modelId="{A94A9575-8217-409D-B11B-C1BC6E3C5DFA}" type="presParOf" srcId="{78B0E27F-BCE7-4E0F-8715-9EC78D0669D4}" destId="{33008741-A3E1-4599-A731-AB1FAEF33C1F}" srcOrd="1" destOrd="0" presId="urn:microsoft.com/office/officeart/2008/layout/HorizontalMultiLevelHierarchy"/>
    <dgm:cxn modelId="{60404E3A-55F6-46CB-98AE-8D4FF0F33976}" type="presParOf" srcId="{33008741-A3E1-4599-A731-AB1FAEF33C1F}" destId="{A7EEA19C-296D-4743-97C5-AC63056B3EE6}" srcOrd="0" destOrd="0" presId="urn:microsoft.com/office/officeart/2008/layout/HorizontalMultiLevelHierarchy"/>
    <dgm:cxn modelId="{07B075CB-F801-4554-8D8B-4749C1E61CB8}" type="presParOf" srcId="{A7EEA19C-296D-4743-97C5-AC63056B3EE6}" destId="{56805489-0F9A-4BFE-9D2C-85F6820E0C53}" srcOrd="0" destOrd="0" presId="urn:microsoft.com/office/officeart/2008/layout/HorizontalMultiLevelHierarchy"/>
    <dgm:cxn modelId="{C3D01DF8-044C-49B2-928A-1BD64070CF23}" type="presParOf" srcId="{33008741-A3E1-4599-A731-AB1FAEF33C1F}" destId="{2F038603-7E08-44FF-98E7-CF3585104140}" srcOrd="1" destOrd="0" presId="urn:microsoft.com/office/officeart/2008/layout/HorizontalMultiLevelHierarchy"/>
    <dgm:cxn modelId="{A234D4F1-E2FA-457B-9F86-362F16AD6DC6}" type="presParOf" srcId="{2F038603-7E08-44FF-98E7-CF3585104140}" destId="{E939A405-C5DA-4D7E-ACC2-FC2AA914ECD9}" srcOrd="0" destOrd="0" presId="urn:microsoft.com/office/officeart/2008/layout/HorizontalMultiLevelHierarchy"/>
    <dgm:cxn modelId="{F0365D56-1115-4A4C-AEBA-802957170F39}" type="presParOf" srcId="{2F038603-7E08-44FF-98E7-CF3585104140}" destId="{3D9BB8A9-A454-4761-898F-67DF4335C096}" srcOrd="1" destOrd="0" presId="urn:microsoft.com/office/officeart/2008/layout/HorizontalMultiLevelHierarchy"/>
    <dgm:cxn modelId="{325DBD48-6148-444A-A7A9-90C7E8415C8C}" type="presParOf" srcId="{33008741-A3E1-4599-A731-AB1FAEF33C1F}" destId="{C106AABF-5763-49B7-883C-6F2750A37101}" srcOrd="2" destOrd="0" presId="urn:microsoft.com/office/officeart/2008/layout/HorizontalMultiLevelHierarchy"/>
    <dgm:cxn modelId="{9CF4AC6F-BDA6-4F2D-8C22-54BA120B02CC}" type="presParOf" srcId="{C106AABF-5763-49B7-883C-6F2750A37101}" destId="{A3CE75BD-6883-48B8-9DA7-68DE17B09150}" srcOrd="0" destOrd="0" presId="urn:microsoft.com/office/officeart/2008/layout/HorizontalMultiLevelHierarchy"/>
    <dgm:cxn modelId="{85B4C47F-7E11-45B1-8632-8F6C40C2FD0F}" type="presParOf" srcId="{33008741-A3E1-4599-A731-AB1FAEF33C1F}" destId="{482970AE-4E1C-42D8-8241-81820F7B123A}" srcOrd="3" destOrd="0" presId="urn:microsoft.com/office/officeart/2008/layout/HorizontalMultiLevelHierarchy"/>
    <dgm:cxn modelId="{C61FC4D9-097B-4D4D-9F09-298C91F6581B}" type="presParOf" srcId="{482970AE-4E1C-42D8-8241-81820F7B123A}" destId="{9255938B-DAC4-4C12-A958-C5740DBEF283}" srcOrd="0" destOrd="0" presId="urn:microsoft.com/office/officeart/2008/layout/HorizontalMultiLevelHierarchy"/>
    <dgm:cxn modelId="{A3722D32-114C-4DF8-966F-5FC5370EEBF0}" type="presParOf" srcId="{482970AE-4E1C-42D8-8241-81820F7B123A}" destId="{2715B28B-281A-491A-81EA-B457EC2F785C}" srcOrd="1" destOrd="0" presId="urn:microsoft.com/office/officeart/2008/layout/HorizontalMultiLevelHierarchy"/>
    <dgm:cxn modelId="{D7A52DDF-3233-49B6-B40C-06EEB4C65F8D}" type="presParOf" srcId="{33008741-A3E1-4599-A731-AB1FAEF33C1F}" destId="{0F0F4E3F-3C40-43C0-8972-EBA01D637E5D}" srcOrd="4" destOrd="0" presId="urn:microsoft.com/office/officeart/2008/layout/HorizontalMultiLevelHierarchy"/>
    <dgm:cxn modelId="{34C51834-FCF9-4E34-BB64-1E8E931FD8A1}" type="presParOf" srcId="{0F0F4E3F-3C40-43C0-8972-EBA01D637E5D}" destId="{E3CBD1CF-DA4D-47F8-A9A7-3E4DC6615835}" srcOrd="0" destOrd="0" presId="urn:microsoft.com/office/officeart/2008/layout/HorizontalMultiLevelHierarchy"/>
    <dgm:cxn modelId="{8D75E84F-9988-4AEC-9F64-083F2E4C55DE}" type="presParOf" srcId="{33008741-A3E1-4599-A731-AB1FAEF33C1F}" destId="{1F29D83B-392D-4979-8959-695CD517EA61}" srcOrd="5" destOrd="0" presId="urn:microsoft.com/office/officeart/2008/layout/HorizontalMultiLevelHierarchy"/>
    <dgm:cxn modelId="{C12BB9C0-5949-48D2-A432-8D4188DDAE13}" type="presParOf" srcId="{1F29D83B-392D-4979-8959-695CD517EA61}" destId="{421DCE55-9D1D-47B5-BCEB-B43F4A329F83}" srcOrd="0" destOrd="0" presId="urn:microsoft.com/office/officeart/2008/layout/HorizontalMultiLevelHierarchy"/>
    <dgm:cxn modelId="{D13D7728-9C43-4F88-B83C-2892AD8E82BA}" type="presParOf" srcId="{1F29D83B-392D-4979-8959-695CD517EA61}" destId="{4D065EB3-EEE6-4609-A6BC-8BBF3B7C1E29}" srcOrd="1" destOrd="0" presId="urn:microsoft.com/office/officeart/2008/layout/HorizontalMultiLevelHierarchy"/>
    <dgm:cxn modelId="{E52191AF-E17A-436B-BB2D-D6FCC385CE7C}" type="presParOf" srcId="{33008741-A3E1-4599-A731-AB1FAEF33C1F}" destId="{3BBCF821-8EE8-453A-8FE1-4097C5542BD9}" srcOrd="6" destOrd="0" presId="urn:microsoft.com/office/officeart/2008/layout/HorizontalMultiLevelHierarchy"/>
    <dgm:cxn modelId="{E15E1500-F0F1-4E57-8F5A-28BBE461B802}" type="presParOf" srcId="{3BBCF821-8EE8-453A-8FE1-4097C5542BD9}" destId="{B733371A-F212-445D-9153-B3DF81352D8B}" srcOrd="0" destOrd="0" presId="urn:microsoft.com/office/officeart/2008/layout/HorizontalMultiLevelHierarchy"/>
    <dgm:cxn modelId="{94718DF2-2DB0-491A-B1CD-3B86FE9B1C3C}" type="presParOf" srcId="{33008741-A3E1-4599-A731-AB1FAEF33C1F}" destId="{847FEBE9-6B4B-457A-A5D2-1E17F91A5B34}" srcOrd="7" destOrd="0" presId="urn:microsoft.com/office/officeart/2008/layout/HorizontalMultiLevelHierarchy"/>
    <dgm:cxn modelId="{C4A2B275-78D0-4E5B-B0FB-5936195B236D}" type="presParOf" srcId="{847FEBE9-6B4B-457A-A5D2-1E17F91A5B34}" destId="{E46EADDF-DA89-4A86-A0DB-204924AA7A79}" srcOrd="0" destOrd="0" presId="urn:microsoft.com/office/officeart/2008/layout/HorizontalMultiLevelHierarchy"/>
    <dgm:cxn modelId="{06B82880-51C7-4909-93F2-B34CFB113016}" type="presParOf" srcId="{847FEBE9-6B4B-457A-A5D2-1E17F91A5B34}" destId="{4D863700-5494-4B33-AD71-32F7AC04CEC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95A6EA-9BE8-4A44-B0C4-28A6963B23C4}">
      <dsp:nvSpPr>
        <dsp:cNvPr id="0" name=""/>
        <dsp:cNvSpPr/>
      </dsp:nvSpPr>
      <dsp:spPr>
        <a:xfrm>
          <a:off x="1804041" y="24165"/>
          <a:ext cx="1470001" cy="81666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Zyskam ???</a:t>
          </a:r>
          <a:endParaRPr lang="pl-PL" sz="2100" kern="1200" dirty="0"/>
        </a:p>
      </dsp:txBody>
      <dsp:txXfrm>
        <a:off x="1827960" y="48084"/>
        <a:ext cx="1422163" cy="768829"/>
      </dsp:txXfrm>
    </dsp:sp>
    <dsp:sp modelId="{40B7D96F-4195-45E4-BE69-43CE9AC815B4}">
      <dsp:nvSpPr>
        <dsp:cNvPr id="0" name=""/>
        <dsp:cNvSpPr/>
      </dsp:nvSpPr>
      <dsp:spPr>
        <a:xfrm>
          <a:off x="3927376" y="24165"/>
          <a:ext cx="1470001" cy="81666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Poświęcę ???</a:t>
          </a:r>
          <a:endParaRPr lang="pl-PL" sz="2100" kern="1200" dirty="0"/>
        </a:p>
      </dsp:txBody>
      <dsp:txXfrm>
        <a:off x="3951295" y="48084"/>
        <a:ext cx="1422163" cy="768829"/>
      </dsp:txXfrm>
    </dsp:sp>
    <dsp:sp modelId="{AE52F925-536C-46D6-AAAC-ED96B5A369B2}">
      <dsp:nvSpPr>
        <dsp:cNvPr id="0" name=""/>
        <dsp:cNvSpPr/>
      </dsp:nvSpPr>
      <dsp:spPr>
        <a:xfrm>
          <a:off x="3246129" y="3495001"/>
          <a:ext cx="612500" cy="612500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E13571-96A2-490C-9B89-2C810A7E8729}">
      <dsp:nvSpPr>
        <dsp:cNvPr id="0" name=""/>
        <dsp:cNvSpPr/>
      </dsp:nvSpPr>
      <dsp:spPr>
        <a:xfrm rot="240000">
          <a:off x="1714316" y="3232537"/>
          <a:ext cx="3676125" cy="2570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9D81B7-24E7-49F4-9840-A230939D9BF1}">
      <dsp:nvSpPr>
        <dsp:cNvPr id="0" name=""/>
        <dsp:cNvSpPr/>
      </dsp:nvSpPr>
      <dsp:spPr>
        <a:xfrm rot="240000">
          <a:off x="3754862" y="2601478"/>
          <a:ext cx="1800034" cy="660044"/>
        </a:xfrm>
        <a:prstGeom prst="roundRect">
          <a:avLst/>
        </a:prstGeom>
        <a:solidFill>
          <a:srgbClr val="7030A0"/>
        </a:solidFill>
        <a:ln w="15875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/>
            <a:t>Zaangażowanie</a:t>
          </a:r>
          <a:endParaRPr lang="pl-PL" sz="1600" b="1" kern="1200" dirty="0"/>
        </a:p>
      </dsp:txBody>
      <dsp:txXfrm>
        <a:off x="3787083" y="2633699"/>
        <a:ext cx="1735592" cy="595602"/>
      </dsp:txXfrm>
    </dsp:sp>
    <dsp:sp modelId="{A4D76FF1-F6E7-4BC8-85C8-1BE5FE5C406A}">
      <dsp:nvSpPr>
        <dsp:cNvPr id="0" name=""/>
        <dsp:cNvSpPr/>
      </dsp:nvSpPr>
      <dsp:spPr>
        <a:xfrm rot="240000">
          <a:off x="3812915" y="1866130"/>
          <a:ext cx="1790096" cy="660739"/>
        </a:xfrm>
        <a:prstGeom prst="roundRect">
          <a:avLst/>
        </a:prstGeom>
        <a:solidFill>
          <a:srgbClr val="00B0F0"/>
        </a:solidFill>
        <a:ln w="15875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/>
            <a:t>Pieniądze</a:t>
          </a:r>
          <a:endParaRPr lang="pl-PL" sz="1600" b="1" kern="1200" dirty="0"/>
        </a:p>
      </dsp:txBody>
      <dsp:txXfrm>
        <a:off x="3845170" y="1898385"/>
        <a:ext cx="1725586" cy="596229"/>
      </dsp:txXfrm>
    </dsp:sp>
    <dsp:sp modelId="{61694E0A-A61C-4DDB-BCAF-B5839A1F3BB7}">
      <dsp:nvSpPr>
        <dsp:cNvPr id="0" name=""/>
        <dsp:cNvSpPr/>
      </dsp:nvSpPr>
      <dsp:spPr>
        <a:xfrm rot="240000">
          <a:off x="3852149" y="1148431"/>
          <a:ext cx="1817795" cy="658802"/>
        </a:xfrm>
        <a:prstGeom prst="roundRect">
          <a:avLst/>
        </a:prstGeom>
        <a:solidFill>
          <a:srgbClr val="FF0000"/>
        </a:solidFill>
        <a:ln w="15875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/>
            <a:t>Czas</a:t>
          </a:r>
          <a:endParaRPr lang="pl-PL" sz="1600" b="1" kern="1200" dirty="0"/>
        </a:p>
      </dsp:txBody>
      <dsp:txXfrm>
        <a:off x="3884309" y="1180591"/>
        <a:ext cx="1753475" cy="594482"/>
      </dsp:txXfrm>
    </dsp:sp>
    <dsp:sp modelId="{7E2A2F7A-F2DE-42B2-888D-B02A33637D9F}">
      <dsp:nvSpPr>
        <dsp:cNvPr id="0" name=""/>
        <dsp:cNvSpPr/>
      </dsp:nvSpPr>
      <dsp:spPr>
        <a:xfrm rot="240000">
          <a:off x="1818592" y="2442825"/>
          <a:ext cx="1466739" cy="683350"/>
        </a:xfrm>
        <a:prstGeom prst="roundRect">
          <a:avLst/>
        </a:prstGeom>
        <a:solidFill>
          <a:schemeClr val="accent3"/>
        </a:solidFill>
        <a:ln w="15875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/>
            <a:t>Nowy zawód</a:t>
          </a:r>
          <a:endParaRPr lang="pl-PL" sz="1600" b="1" kern="1200" dirty="0"/>
        </a:p>
      </dsp:txBody>
      <dsp:txXfrm>
        <a:off x="1851950" y="2476183"/>
        <a:ext cx="1400023" cy="616634"/>
      </dsp:txXfrm>
    </dsp:sp>
    <dsp:sp modelId="{9F3CC894-A897-4DC3-A969-D282A07CB7CA}">
      <dsp:nvSpPr>
        <dsp:cNvPr id="0" name=""/>
        <dsp:cNvSpPr/>
      </dsp:nvSpPr>
      <dsp:spPr>
        <a:xfrm rot="240000">
          <a:off x="1871675" y="1707824"/>
          <a:ext cx="1466739" cy="6833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/>
            <a:t>Szansę na pracę</a:t>
          </a:r>
          <a:endParaRPr lang="pl-PL" sz="1600" b="1" kern="1200" dirty="0"/>
        </a:p>
      </dsp:txBody>
      <dsp:txXfrm>
        <a:off x="1905033" y="1741182"/>
        <a:ext cx="1400023" cy="6166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CDE1A-8B94-47B6-A1EC-9C1F2BDC506F}">
      <dsp:nvSpPr>
        <dsp:cNvPr id="0" name=""/>
        <dsp:cNvSpPr/>
      </dsp:nvSpPr>
      <dsp:spPr>
        <a:xfrm rot="5400000">
          <a:off x="-242626" y="242691"/>
          <a:ext cx="1617507" cy="1132255"/>
        </a:xfrm>
        <a:prstGeom prst="chevron">
          <a:avLst/>
        </a:prstGeom>
        <a:solidFill>
          <a:srgbClr val="B80EBC"/>
        </a:solidFill>
        <a:ln w="15875" cap="flat" cmpd="sng" algn="ctr">
          <a:solidFill>
            <a:srgbClr val="B80EB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Finansowe</a:t>
          </a:r>
          <a:endParaRPr lang="pl-PL" sz="1100" kern="1200" dirty="0"/>
        </a:p>
      </dsp:txBody>
      <dsp:txXfrm rot="-5400000">
        <a:off x="1" y="566193"/>
        <a:ext cx="1132255" cy="485252"/>
      </dsp:txXfrm>
    </dsp:sp>
    <dsp:sp modelId="{2C3DF6BA-9D2C-4A5D-A02A-DAFB763D6C82}">
      <dsp:nvSpPr>
        <dsp:cNvPr id="0" name=""/>
        <dsp:cNvSpPr/>
      </dsp:nvSpPr>
      <dsp:spPr>
        <a:xfrm rot="5400000">
          <a:off x="3928869" y="-2796548"/>
          <a:ext cx="1051380" cy="66446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kern="1200" dirty="0" smtClean="0"/>
            <a:t>Koszt podręczników i zeszytów, innych materiałów potrzebnych na zajęcia</a:t>
          </a:r>
          <a:endParaRPr lang="pl-P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kern="1200" dirty="0" smtClean="0"/>
            <a:t>Koszt ewentualnych dojazdów</a:t>
          </a:r>
          <a:endParaRPr lang="pl-P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kern="1200" dirty="0" smtClean="0"/>
            <a:t>Brak środków do życia w okresie kształcenia</a:t>
          </a:r>
          <a:endParaRPr lang="pl-P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kern="1200" dirty="0" smtClean="0"/>
            <a:t>Koszty zlecenia opieki nad osobami zależnymi</a:t>
          </a:r>
          <a:endParaRPr lang="pl-PL" sz="1200" kern="1200" dirty="0"/>
        </a:p>
      </dsp:txBody>
      <dsp:txXfrm rot="-5400000">
        <a:off x="1132255" y="51390"/>
        <a:ext cx="6593284" cy="948732"/>
      </dsp:txXfrm>
    </dsp:sp>
    <dsp:sp modelId="{8AB8C9BF-6B84-4E42-835A-02AFC9B23EFE}">
      <dsp:nvSpPr>
        <dsp:cNvPr id="0" name=""/>
        <dsp:cNvSpPr/>
      </dsp:nvSpPr>
      <dsp:spPr>
        <a:xfrm rot="5400000">
          <a:off x="-242626" y="1666120"/>
          <a:ext cx="1617507" cy="1132255"/>
        </a:xfrm>
        <a:prstGeom prst="chevron">
          <a:avLst/>
        </a:prstGeom>
        <a:solidFill>
          <a:srgbClr val="2309BD"/>
        </a:solidFill>
        <a:ln w="15875" cap="flat" cmpd="sng" algn="ctr">
          <a:solidFill>
            <a:srgbClr val="2309B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Organizacyjne</a:t>
          </a:r>
          <a:endParaRPr lang="pl-PL" sz="1100" kern="1200" dirty="0"/>
        </a:p>
      </dsp:txBody>
      <dsp:txXfrm rot="-5400000">
        <a:off x="1" y="1989622"/>
        <a:ext cx="1132255" cy="485252"/>
      </dsp:txXfrm>
    </dsp:sp>
    <dsp:sp modelId="{B90F7C87-444D-4579-B80B-484C5E5CE5CE}">
      <dsp:nvSpPr>
        <dsp:cNvPr id="0" name=""/>
        <dsp:cNvSpPr/>
      </dsp:nvSpPr>
      <dsp:spPr>
        <a:xfrm rot="5400000">
          <a:off x="3928869" y="-1373120"/>
          <a:ext cx="1051380" cy="66446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kern="1200" dirty="0" smtClean="0"/>
            <a:t>Brak umiejętności godzenia wielu obowiązków</a:t>
          </a:r>
          <a:endParaRPr lang="pl-P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kern="1200" dirty="0" smtClean="0"/>
            <a:t>Okres i terminy kształcenia</a:t>
          </a:r>
          <a:endParaRPr lang="pl-P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kern="1200" dirty="0" smtClean="0"/>
            <a:t>Ryzyko nierozpoczęcia kształcenia z przyczyn niezależnych od osób bezrobotnych</a:t>
          </a:r>
          <a:endParaRPr lang="pl-P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kern="1200" dirty="0" smtClean="0"/>
            <a:t> Brak możliwości dojazdów w określonych godzinach</a:t>
          </a:r>
          <a:endParaRPr lang="pl-PL" sz="1200" kern="1200" dirty="0"/>
        </a:p>
      </dsp:txBody>
      <dsp:txXfrm rot="-5400000">
        <a:off x="1132255" y="1474818"/>
        <a:ext cx="6593284" cy="948732"/>
      </dsp:txXfrm>
    </dsp:sp>
    <dsp:sp modelId="{4D850D18-94CA-4EA5-B49E-94DA8AFA909C}">
      <dsp:nvSpPr>
        <dsp:cNvPr id="0" name=""/>
        <dsp:cNvSpPr/>
      </dsp:nvSpPr>
      <dsp:spPr>
        <a:xfrm rot="5400000">
          <a:off x="-242626" y="3089548"/>
          <a:ext cx="1617507" cy="1132255"/>
        </a:xfrm>
        <a:prstGeom prst="chevron">
          <a:avLst/>
        </a:prstGeom>
        <a:solidFill>
          <a:srgbClr val="F60006"/>
        </a:solidFill>
        <a:ln w="15875" cap="flat" cmpd="sng" algn="ctr">
          <a:solidFill>
            <a:srgbClr val="F6000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Psychologiczne</a:t>
          </a:r>
          <a:endParaRPr lang="pl-PL" sz="1100" kern="1200" dirty="0"/>
        </a:p>
      </dsp:txBody>
      <dsp:txXfrm rot="-5400000">
        <a:off x="1" y="3413050"/>
        <a:ext cx="1132255" cy="485252"/>
      </dsp:txXfrm>
    </dsp:sp>
    <dsp:sp modelId="{19B191DF-F3E2-4D28-844D-56A29BBCD382}">
      <dsp:nvSpPr>
        <dsp:cNvPr id="0" name=""/>
        <dsp:cNvSpPr/>
      </dsp:nvSpPr>
      <dsp:spPr>
        <a:xfrm rot="5400000">
          <a:off x="3928869" y="50308"/>
          <a:ext cx="1051380" cy="66446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kern="1200" dirty="0" smtClean="0"/>
            <a:t>Niska samoocena</a:t>
          </a:r>
          <a:endParaRPr lang="pl-P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kern="1200" dirty="0" smtClean="0"/>
            <a:t>Lęki przed powrotem do szkoły i koniecznością poddania się systemom </a:t>
          </a:r>
          <a:r>
            <a:rPr lang="pl-PL" sz="1200" kern="1200" dirty="0" err="1" smtClean="0"/>
            <a:t>ocennym</a:t>
          </a:r>
          <a:endParaRPr lang="pl-P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kern="1200" dirty="0" smtClean="0"/>
            <a:t>Niechęć i obawy przed niektórymi przedmiotami, które mogą sprawiać trudności</a:t>
          </a:r>
          <a:endParaRPr lang="pl-P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kern="1200" dirty="0" smtClean="0"/>
            <a:t>Niska motywacja do działania</a:t>
          </a:r>
          <a:endParaRPr lang="pl-PL" sz="1200" kern="1200" dirty="0"/>
        </a:p>
      </dsp:txBody>
      <dsp:txXfrm rot="-5400000">
        <a:off x="1132255" y="2898246"/>
        <a:ext cx="6593284" cy="9487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7E9699-BEED-4379-B3E3-5C4962DF839D}">
      <dsp:nvSpPr>
        <dsp:cNvPr id="0" name=""/>
        <dsp:cNvSpPr/>
      </dsp:nvSpPr>
      <dsp:spPr>
        <a:xfrm>
          <a:off x="658314" y="2592288"/>
          <a:ext cx="493823" cy="1962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6911" y="0"/>
              </a:lnTo>
              <a:lnTo>
                <a:pt x="246911" y="1962154"/>
              </a:lnTo>
              <a:lnTo>
                <a:pt x="493823" y="196215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700" kern="1200"/>
        </a:p>
      </dsp:txBody>
      <dsp:txXfrm>
        <a:off x="854642" y="3522781"/>
        <a:ext cx="101167" cy="101167"/>
      </dsp:txXfrm>
    </dsp:sp>
    <dsp:sp modelId="{E4D43152-1FEB-48E4-8782-6DF606C0B13E}">
      <dsp:nvSpPr>
        <dsp:cNvPr id="0" name=""/>
        <dsp:cNvSpPr/>
      </dsp:nvSpPr>
      <dsp:spPr>
        <a:xfrm>
          <a:off x="658314" y="2592288"/>
          <a:ext cx="493823" cy="6546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6911" y="0"/>
              </a:lnTo>
              <a:lnTo>
                <a:pt x="246911" y="654683"/>
              </a:lnTo>
              <a:lnTo>
                <a:pt x="493823" y="65468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884724" y="2899128"/>
        <a:ext cx="41002" cy="41002"/>
      </dsp:txXfrm>
    </dsp:sp>
    <dsp:sp modelId="{957481CD-0E35-4467-8F1F-5E137CB0BD88}">
      <dsp:nvSpPr>
        <dsp:cNvPr id="0" name=""/>
        <dsp:cNvSpPr/>
      </dsp:nvSpPr>
      <dsp:spPr>
        <a:xfrm>
          <a:off x="658314" y="1951090"/>
          <a:ext cx="493823" cy="641197"/>
        </a:xfrm>
        <a:custGeom>
          <a:avLst/>
          <a:gdLst/>
          <a:ahLst/>
          <a:cxnLst/>
          <a:rect l="0" t="0" r="0" b="0"/>
          <a:pathLst>
            <a:path>
              <a:moveTo>
                <a:pt x="0" y="641197"/>
              </a:moveTo>
              <a:lnTo>
                <a:pt x="246911" y="641197"/>
              </a:lnTo>
              <a:lnTo>
                <a:pt x="246911" y="0"/>
              </a:lnTo>
              <a:lnTo>
                <a:pt x="493823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884992" y="2251456"/>
        <a:ext cx="40465" cy="40465"/>
      </dsp:txXfrm>
    </dsp:sp>
    <dsp:sp modelId="{29B8F229-1C42-490C-B444-A3023A61F847}">
      <dsp:nvSpPr>
        <dsp:cNvPr id="0" name=""/>
        <dsp:cNvSpPr/>
      </dsp:nvSpPr>
      <dsp:spPr>
        <a:xfrm>
          <a:off x="658314" y="654942"/>
          <a:ext cx="493823" cy="1937345"/>
        </a:xfrm>
        <a:custGeom>
          <a:avLst/>
          <a:gdLst/>
          <a:ahLst/>
          <a:cxnLst/>
          <a:rect l="0" t="0" r="0" b="0"/>
          <a:pathLst>
            <a:path>
              <a:moveTo>
                <a:pt x="0" y="1937345"/>
              </a:moveTo>
              <a:lnTo>
                <a:pt x="246911" y="1937345"/>
              </a:lnTo>
              <a:lnTo>
                <a:pt x="246911" y="0"/>
              </a:lnTo>
              <a:lnTo>
                <a:pt x="493823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700" kern="1200"/>
        </a:p>
      </dsp:txBody>
      <dsp:txXfrm>
        <a:off x="855243" y="1573632"/>
        <a:ext cx="99964" cy="99964"/>
      </dsp:txXfrm>
    </dsp:sp>
    <dsp:sp modelId="{2494A6C7-878E-46EE-92D0-2AA86B97F775}">
      <dsp:nvSpPr>
        <dsp:cNvPr id="0" name=""/>
        <dsp:cNvSpPr/>
      </dsp:nvSpPr>
      <dsp:spPr>
        <a:xfrm rot="16200000">
          <a:off x="-2071177" y="2263130"/>
          <a:ext cx="4800668" cy="658314"/>
        </a:xfrm>
        <a:prstGeom prst="rect">
          <a:avLst/>
        </a:prstGeom>
        <a:solidFill>
          <a:srgbClr val="B80EBC"/>
        </a:solidFill>
        <a:ln w="15875" cap="flat" cmpd="sng" algn="ctr">
          <a:solidFill>
            <a:srgbClr val="B80EB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300" kern="1200" dirty="0" smtClean="0"/>
            <a:t>Finansowe</a:t>
          </a:r>
          <a:endParaRPr lang="pl-PL" sz="4300" kern="1200" dirty="0"/>
        </a:p>
      </dsp:txBody>
      <dsp:txXfrm>
        <a:off x="-2071177" y="2263130"/>
        <a:ext cx="4800668" cy="658314"/>
      </dsp:txXfrm>
    </dsp:sp>
    <dsp:sp modelId="{B9EFC114-761C-4772-842E-B6C2B2E693CC}">
      <dsp:nvSpPr>
        <dsp:cNvPr id="0" name=""/>
        <dsp:cNvSpPr/>
      </dsp:nvSpPr>
      <dsp:spPr>
        <a:xfrm>
          <a:off x="1152137" y="72004"/>
          <a:ext cx="6956542" cy="1165874"/>
        </a:xfrm>
        <a:prstGeom prst="rect">
          <a:avLst/>
        </a:prstGeom>
        <a:solidFill>
          <a:srgbClr val="EFBEFE"/>
        </a:solidFill>
        <a:ln w="15875" cap="flat" cmpd="sng" algn="ctr">
          <a:solidFill>
            <a:srgbClr val="EFBEF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 smtClean="0">
              <a:solidFill>
                <a:schemeClr val="tx1"/>
              </a:solidFill>
            </a:rPr>
            <a:t>Koszt podręczników i zeszytów, innych materiałów potrzebnych na zajęcia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0" kern="1200" dirty="0" smtClean="0">
              <a:solidFill>
                <a:schemeClr val="tx1"/>
              </a:solidFill>
            </a:rPr>
            <a:t>Ze względu na fakt, że najczęściej kwalifikacyjne kursy zawodowe prowadzone są przez szkoły publiczne a czas ich trwania jest dłuższy aniżeli przeciętnego kursu – często podopieczni urzędu obawiają się że kształcenie w tym systemie zmusi ich do ponoszenia dodatkowych kosztów: na zakup podręczników, zeszytów, przyborów do pisania czy innych materiałów niezbędnych w procesie kształcenia jeżeli takie wystąpią</a:t>
          </a:r>
          <a:r>
            <a:rPr lang="pl-PL" sz="1300" b="0" kern="1200" dirty="0" smtClean="0">
              <a:solidFill>
                <a:schemeClr val="tx1"/>
              </a:solidFill>
            </a:rPr>
            <a:t>.</a:t>
          </a:r>
        </a:p>
      </dsp:txBody>
      <dsp:txXfrm>
        <a:off x="1152137" y="72004"/>
        <a:ext cx="6956542" cy="1165874"/>
      </dsp:txXfrm>
    </dsp:sp>
    <dsp:sp modelId="{CC5BDE6F-C979-4D52-B5C7-19F02A3DFCF1}">
      <dsp:nvSpPr>
        <dsp:cNvPr id="0" name=""/>
        <dsp:cNvSpPr/>
      </dsp:nvSpPr>
      <dsp:spPr>
        <a:xfrm>
          <a:off x="1152137" y="1368152"/>
          <a:ext cx="6954922" cy="1165874"/>
        </a:xfrm>
        <a:prstGeom prst="rect">
          <a:avLst/>
        </a:prstGeom>
        <a:solidFill>
          <a:srgbClr val="EFBEFE"/>
        </a:solidFill>
        <a:ln w="15875" cap="flat" cmpd="sng" algn="ctr">
          <a:solidFill>
            <a:srgbClr val="EFBEF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 smtClean="0">
              <a:solidFill>
                <a:schemeClr val="tx1"/>
              </a:solidFill>
            </a:rPr>
            <a:t>Koszt ewentualnych dojazdów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0" kern="1200" dirty="0" smtClean="0">
              <a:solidFill>
                <a:schemeClr val="tx1"/>
              </a:solidFill>
            </a:rPr>
            <a:t>Znaczna grupa osób bezrobotnych zamieszkuje w miejscowościach oddalonych od miejsca w którym organizowane są kwalifikacyjne kursy. Często istnieje ograniczony dostęp do transportu publicznego, co niejednokrotnie wymaga korzystania z własnego środka transportu. W obu przypadkach wymaga to od osób konkretnych nakładów finansowych od kilkudziesięciu do kilkuset złotych w zależności od odległości i częstotliwości zajęć.</a:t>
          </a:r>
        </a:p>
      </dsp:txBody>
      <dsp:txXfrm>
        <a:off x="1152137" y="1368152"/>
        <a:ext cx="6954922" cy="1165874"/>
      </dsp:txXfrm>
    </dsp:sp>
    <dsp:sp modelId="{A15C3331-4B5F-4869-97BF-68246EE346FE}">
      <dsp:nvSpPr>
        <dsp:cNvPr id="0" name=""/>
        <dsp:cNvSpPr/>
      </dsp:nvSpPr>
      <dsp:spPr>
        <a:xfrm>
          <a:off x="1152137" y="2664294"/>
          <a:ext cx="6954922" cy="1165354"/>
        </a:xfrm>
        <a:prstGeom prst="rect">
          <a:avLst/>
        </a:prstGeom>
        <a:solidFill>
          <a:srgbClr val="EFBEFE"/>
        </a:solidFill>
        <a:ln w="15875" cap="flat" cmpd="sng" algn="ctr">
          <a:solidFill>
            <a:srgbClr val="EFBEF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 smtClean="0">
              <a:solidFill>
                <a:schemeClr val="tx1"/>
              </a:solidFill>
            </a:rPr>
            <a:t>Brak środków do życia w okresie kształcenia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0" kern="1200" dirty="0" smtClean="0">
              <a:solidFill>
                <a:schemeClr val="tx1"/>
              </a:solidFill>
            </a:rPr>
            <a:t>Czas kształcenia w formie kwalifikacyjnych kursów wynosi od kilku do kilkunastu miesięcy w zależności z ilu kwalifikacji będzie składał się taki kurs. W tym okresie osoby bezrobotne nie posiadają środków na życie. Stają przed trudnym wyborem szukać jakiejkolwiek pracy by zabezpieczyć minimalnie potrzebę finansową rodziny, czy też podjąć wysiłek kształcenia.</a:t>
          </a:r>
        </a:p>
      </dsp:txBody>
      <dsp:txXfrm>
        <a:off x="1152137" y="2664294"/>
        <a:ext cx="6954922" cy="1165354"/>
      </dsp:txXfrm>
    </dsp:sp>
    <dsp:sp modelId="{6320388F-3E06-4371-BA0E-EC5FD60CE5DF}">
      <dsp:nvSpPr>
        <dsp:cNvPr id="0" name=""/>
        <dsp:cNvSpPr/>
      </dsp:nvSpPr>
      <dsp:spPr>
        <a:xfrm>
          <a:off x="1152137" y="3960442"/>
          <a:ext cx="6954922" cy="1188000"/>
        </a:xfrm>
        <a:prstGeom prst="rect">
          <a:avLst/>
        </a:prstGeom>
        <a:solidFill>
          <a:srgbClr val="EFBEFE"/>
        </a:solidFill>
        <a:ln w="15875" cap="flat" cmpd="sng" algn="ctr">
          <a:solidFill>
            <a:srgbClr val="EFBEF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 smtClean="0">
              <a:solidFill>
                <a:schemeClr val="tx1"/>
              </a:solidFill>
            </a:rPr>
            <a:t>Koszty zlecenia opieki nad osobami zależnymi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0" kern="1200" dirty="0" smtClean="0">
              <a:solidFill>
                <a:schemeClr val="tx1"/>
              </a:solidFill>
            </a:rPr>
            <a:t>Wśród osób bezrobotnych znajdują się osoby sprawujące opiekę nad dziećmi, osobami z orzeczeniem niepełnosprawności, osobami wymagającymi opieki ale nie posiadającymi stopnia niepełnosprawności. Pozostając bez  pracy znaczną część czasu poświęcają na realizację obowiązków związanych z opieką. Podejmując decyzję o kształceniu muszą zorganizować opiekę często płatną na którą nie posiadają środków.</a:t>
          </a:r>
          <a:endParaRPr lang="pl-PL" sz="1200" b="0" kern="1200" dirty="0">
            <a:solidFill>
              <a:schemeClr val="tx1"/>
            </a:solidFill>
          </a:endParaRPr>
        </a:p>
      </dsp:txBody>
      <dsp:txXfrm>
        <a:off x="1152137" y="3960442"/>
        <a:ext cx="6954922" cy="1188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625EF8-3595-4104-98E7-E9935D75FAD2}">
      <dsp:nvSpPr>
        <dsp:cNvPr id="0" name=""/>
        <dsp:cNvSpPr/>
      </dsp:nvSpPr>
      <dsp:spPr>
        <a:xfrm>
          <a:off x="547900" y="2667905"/>
          <a:ext cx="400434" cy="19792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0217" y="0"/>
              </a:lnTo>
              <a:lnTo>
                <a:pt x="200217" y="1979252"/>
              </a:lnTo>
              <a:lnTo>
                <a:pt x="400434" y="197925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700" kern="1200"/>
        </a:p>
      </dsp:txBody>
      <dsp:txXfrm>
        <a:off x="697634" y="3607047"/>
        <a:ext cx="100967" cy="100967"/>
      </dsp:txXfrm>
    </dsp:sp>
    <dsp:sp modelId="{2B7D032F-8A38-46F7-BA88-91504B07E8FF}">
      <dsp:nvSpPr>
        <dsp:cNvPr id="0" name=""/>
        <dsp:cNvSpPr/>
      </dsp:nvSpPr>
      <dsp:spPr>
        <a:xfrm>
          <a:off x="547900" y="2667905"/>
          <a:ext cx="400434" cy="657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0217" y="0"/>
              </a:lnTo>
              <a:lnTo>
                <a:pt x="200217" y="657344"/>
              </a:lnTo>
              <a:lnTo>
                <a:pt x="400434" y="65734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728875" y="2977334"/>
        <a:ext cx="38485" cy="38485"/>
      </dsp:txXfrm>
    </dsp:sp>
    <dsp:sp modelId="{E5499CA4-CBFD-4EC6-8658-EE1AA8FC43B4}">
      <dsp:nvSpPr>
        <dsp:cNvPr id="0" name=""/>
        <dsp:cNvSpPr/>
      </dsp:nvSpPr>
      <dsp:spPr>
        <a:xfrm>
          <a:off x="547900" y="2003341"/>
          <a:ext cx="400434" cy="664563"/>
        </a:xfrm>
        <a:custGeom>
          <a:avLst/>
          <a:gdLst/>
          <a:ahLst/>
          <a:cxnLst/>
          <a:rect l="0" t="0" r="0" b="0"/>
          <a:pathLst>
            <a:path>
              <a:moveTo>
                <a:pt x="0" y="664563"/>
              </a:moveTo>
              <a:lnTo>
                <a:pt x="200217" y="664563"/>
              </a:lnTo>
              <a:lnTo>
                <a:pt x="200217" y="0"/>
              </a:lnTo>
              <a:lnTo>
                <a:pt x="400434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728721" y="2316226"/>
        <a:ext cx="38794" cy="38794"/>
      </dsp:txXfrm>
    </dsp:sp>
    <dsp:sp modelId="{C1E1D5CC-0DF6-4F98-B6DC-C433A3456ED9}">
      <dsp:nvSpPr>
        <dsp:cNvPr id="0" name=""/>
        <dsp:cNvSpPr/>
      </dsp:nvSpPr>
      <dsp:spPr>
        <a:xfrm>
          <a:off x="547900" y="681433"/>
          <a:ext cx="400434" cy="1986471"/>
        </a:xfrm>
        <a:custGeom>
          <a:avLst/>
          <a:gdLst/>
          <a:ahLst/>
          <a:cxnLst/>
          <a:rect l="0" t="0" r="0" b="0"/>
          <a:pathLst>
            <a:path>
              <a:moveTo>
                <a:pt x="0" y="1986471"/>
              </a:moveTo>
              <a:lnTo>
                <a:pt x="200217" y="1986471"/>
              </a:lnTo>
              <a:lnTo>
                <a:pt x="200217" y="0"/>
              </a:lnTo>
              <a:lnTo>
                <a:pt x="400434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700" kern="1200"/>
        </a:p>
      </dsp:txBody>
      <dsp:txXfrm>
        <a:off x="697457" y="1624008"/>
        <a:ext cx="101321" cy="101321"/>
      </dsp:txXfrm>
    </dsp:sp>
    <dsp:sp modelId="{4885594A-57E8-4925-BF16-D3E0162E94A2}">
      <dsp:nvSpPr>
        <dsp:cNvPr id="0" name=""/>
        <dsp:cNvSpPr/>
      </dsp:nvSpPr>
      <dsp:spPr>
        <a:xfrm rot="16200000">
          <a:off x="-2385524" y="2393954"/>
          <a:ext cx="5318950" cy="547900"/>
        </a:xfrm>
        <a:prstGeom prst="rect">
          <a:avLst/>
        </a:prstGeom>
        <a:solidFill>
          <a:srgbClr val="2309BD"/>
        </a:solidFill>
        <a:ln w="15875" cap="flat" cmpd="sng" algn="ctr">
          <a:solidFill>
            <a:srgbClr val="2309B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 smtClean="0"/>
            <a:t>Organizacyjne</a:t>
          </a:r>
          <a:endParaRPr lang="pl-PL" sz="3400" kern="1200" dirty="0"/>
        </a:p>
      </dsp:txBody>
      <dsp:txXfrm>
        <a:off x="-2385524" y="2393954"/>
        <a:ext cx="5318950" cy="547900"/>
      </dsp:txXfrm>
    </dsp:sp>
    <dsp:sp modelId="{72D92FD4-8EF9-4428-B8DA-CFDAF6EFC3D7}">
      <dsp:nvSpPr>
        <dsp:cNvPr id="0" name=""/>
        <dsp:cNvSpPr/>
      </dsp:nvSpPr>
      <dsp:spPr>
        <a:xfrm>
          <a:off x="948335" y="88510"/>
          <a:ext cx="7217165" cy="1185847"/>
        </a:xfrm>
        <a:prstGeom prst="rect">
          <a:avLst/>
        </a:prstGeom>
        <a:solidFill>
          <a:srgbClr val="CFCDEF"/>
        </a:solidFill>
        <a:ln w="15875" cap="flat" cmpd="sng" algn="ctr">
          <a:solidFill>
            <a:srgbClr val="CFCDE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 smtClean="0">
              <a:solidFill>
                <a:schemeClr val="tx1"/>
              </a:solidFill>
            </a:rPr>
            <a:t>Brak umiejętności godzenia wielu obowiązków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0" kern="1200" dirty="0" smtClean="0">
              <a:solidFill>
                <a:schemeClr val="tx1"/>
              </a:solidFill>
            </a:rPr>
            <a:t>Zmiana trybu życia z powodu podjęcia kształcenia wymaga od osób bezrobotnych szybszego realizowania dotychczasowych obowiązków, lepszego planowania różnych zadań w przestrzeni czasowej. Przy podejmowaniu decyzji o kształceniu często wydaje się to osobom bezrobotnym nierealne. Czasami muszą również liczyć na pomoc innych np. w opiece nad dziećmi. Nie chcą obciążać długotrwale opieką innych.</a:t>
          </a:r>
          <a:endParaRPr lang="pl-PL" sz="1200" b="0" kern="1200" dirty="0">
            <a:solidFill>
              <a:schemeClr val="tx1"/>
            </a:solidFill>
          </a:endParaRPr>
        </a:p>
      </dsp:txBody>
      <dsp:txXfrm>
        <a:off x="948335" y="88510"/>
        <a:ext cx="7217165" cy="1185847"/>
      </dsp:txXfrm>
    </dsp:sp>
    <dsp:sp modelId="{190F35CC-3807-44B5-A713-FB360B2B3946}">
      <dsp:nvSpPr>
        <dsp:cNvPr id="0" name=""/>
        <dsp:cNvSpPr/>
      </dsp:nvSpPr>
      <dsp:spPr>
        <a:xfrm>
          <a:off x="948335" y="1410418"/>
          <a:ext cx="7217165" cy="1185847"/>
        </a:xfrm>
        <a:prstGeom prst="rect">
          <a:avLst/>
        </a:prstGeom>
        <a:solidFill>
          <a:srgbClr val="CFCDEF"/>
        </a:solidFill>
        <a:ln w="15875" cap="flat" cmpd="sng" algn="ctr">
          <a:solidFill>
            <a:srgbClr val="CFCDE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 smtClean="0">
              <a:solidFill>
                <a:schemeClr val="tx1"/>
              </a:solidFill>
            </a:rPr>
            <a:t>Okres i terminy kształcenia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0" kern="1200" dirty="0" smtClean="0">
              <a:solidFill>
                <a:schemeClr val="tx1"/>
              </a:solidFill>
            </a:rPr>
            <a:t>Długi czas kształcenia, kształcenie w weekendy, w systemie wieczorowym wymaga przeorganizowania życia.  To osoby bezrobotne muszą dostosować się do placówki kształcącej. Zdarza się że w sytuacji kształcenia zaocznego nie potrafią zrezygnować z wolnych weekendów np. młodzi. Pora wieczorowa nie odpowiada głównie rodzicom i dojeżdżającym.</a:t>
          </a:r>
          <a:endParaRPr lang="pl-PL" sz="1200" b="0" kern="1200" dirty="0">
            <a:solidFill>
              <a:schemeClr val="tx1"/>
            </a:solidFill>
          </a:endParaRPr>
        </a:p>
      </dsp:txBody>
      <dsp:txXfrm>
        <a:off x="948335" y="1410418"/>
        <a:ext cx="7217165" cy="1185847"/>
      </dsp:txXfrm>
    </dsp:sp>
    <dsp:sp modelId="{EE3DEA6E-33AC-46CA-9AE7-14CE70C50243}">
      <dsp:nvSpPr>
        <dsp:cNvPr id="0" name=""/>
        <dsp:cNvSpPr/>
      </dsp:nvSpPr>
      <dsp:spPr>
        <a:xfrm>
          <a:off x="948335" y="2732326"/>
          <a:ext cx="7217165" cy="1185847"/>
        </a:xfrm>
        <a:prstGeom prst="rect">
          <a:avLst/>
        </a:prstGeom>
        <a:solidFill>
          <a:srgbClr val="CFCDEF"/>
        </a:solidFill>
        <a:ln w="15875" cap="flat" cmpd="sng" algn="ctr">
          <a:solidFill>
            <a:srgbClr val="CFCDE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 smtClean="0">
              <a:solidFill>
                <a:schemeClr val="tx1"/>
              </a:solidFill>
            </a:rPr>
            <a:t>Ryzyko nierozpoczęcia kształcenia z przyczyn niezależnych od osób bezrobotnych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0" kern="1200" dirty="0" smtClean="0">
              <a:solidFill>
                <a:schemeClr val="tx1"/>
              </a:solidFill>
            </a:rPr>
            <a:t>Zdarza się tak, że decyzję o niepodjęciu kształcenia podejmuje za naszych bezrobotnych „życie”. Realia finansowe wymagają aby na określony kierunek zapisała się minimalna liczba osób, ponadto aby szkoła mogła uzyskać dofinansowanie musi to zgłosić w określonym terminie – czyli czasami osoby bezrobotne muszą oczekiwać na uruchomienie kierunku jakiś czas – wtedy łatwo rezygnują.</a:t>
          </a:r>
          <a:endParaRPr lang="pl-PL" sz="1200" b="0" kern="1200" dirty="0">
            <a:solidFill>
              <a:schemeClr val="tx1"/>
            </a:solidFill>
          </a:endParaRPr>
        </a:p>
      </dsp:txBody>
      <dsp:txXfrm>
        <a:off x="948335" y="2732326"/>
        <a:ext cx="7217165" cy="1185847"/>
      </dsp:txXfrm>
    </dsp:sp>
    <dsp:sp modelId="{237757D5-9C51-4854-9EAE-BF3358344632}">
      <dsp:nvSpPr>
        <dsp:cNvPr id="0" name=""/>
        <dsp:cNvSpPr/>
      </dsp:nvSpPr>
      <dsp:spPr>
        <a:xfrm>
          <a:off x="948335" y="4054234"/>
          <a:ext cx="7217165" cy="1185847"/>
        </a:xfrm>
        <a:prstGeom prst="rect">
          <a:avLst/>
        </a:prstGeom>
        <a:solidFill>
          <a:srgbClr val="CFCDEF"/>
        </a:solidFill>
        <a:ln w="15875" cap="flat" cmpd="sng" algn="ctr">
          <a:solidFill>
            <a:srgbClr val="CFCDE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>
              <a:solidFill>
                <a:schemeClr val="tx1"/>
              </a:solidFill>
            </a:rPr>
            <a:t> </a:t>
          </a:r>
          <a:r>
            <a:rPr lang="pl-PL" sz="1200" b="1" kern="1200" dirty="0" smtClean="0">
              <a:solidFill>
                <a:schemeClr val="tx1"/>
              </a:solidFill>
            </a:rPr>
            <a:t>Brak możliwości dojazdów w określonych godzinach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0" kern="1200" dirty="0" smtClean="0">
              <a:solidFill>
                <a:schemeClr val="tx1"/>
              </a:solidFill>
            </a:rPr>
            <a:t>Placówki kształcące często znajdują się poza miejscem zamieszkania osób bezrobotnych. Niejednokrotnie czas dojazdów nie odpowiada godzinom kształcenia, o ile w ogóle istnieje. Na mapach wielu powiatów są białe plamy komunikacyjne skąd mieszkańcy nie mają jak dojechać do pracy, a co dopiero mówić o dojazdach do szkoły w weekend.</a:t>
          </a:r>
          <a:endParaRPr lang="pl-PL" sz="1200" b="0" kern="1200" dirty="0">
            <a:solidFill>
              <a:schemeClr val="tx1"/>
            </a:solidFill>
          </a:endParaRPr>
        </a:p>
      </dsp:txBody>
      <dsp:txXfrm>
        <a:off x="948335" y="4054234"/>
        <a:ext cx="7217165" cy="11858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BCF821-8EE8-453A-8FE1-4097C5542BD9}">
      <dsp:nvSpPr>
        <dsp:cNvPr id="0" name=""/>
        <dsp:cNvSpPr/>
      </dsp:nvSpPr>
      <dsp:spPr>
        <a:xfrm>
          <a:off x="785237" y="2592287"/>
          <a:ext cx="264786" cy="1968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2393" y="0"/>
              </a:lnTo>
              <a:lnTo>
                <a:pt x="132393" y="1968253"/>
              </a:lnTo>
              <a:lnTo>
                <a:pt x="264786" y="196825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700" kern="1200"/>
        </a:p>
      </dsp:txBody>
      <dsp:txXfrm>
        <a:off x="867981" y="3526764"/>
        <a:ext cx="99299" cy="99299"/>
      </dsp:txXfrm>
    </dsp:sp>
    <dsp:sp modelId="{0F0F4E3F-3C40-43C0-8972-EBA01D637E5D}">
      <dsp:nvSpPr>
        <dsp:cNvPr id="0" name=""/>
        <dsp:cNvSpPr/>
      </dsp:nvSpPr>
      <dsp:spPr>
        <a:xfrm>
          <a:off x="785237" y="2592287"/>
          <a:ext cx="264786" cy="627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2393" y="0"/>
              </a:lnTo>
              <a:lnTo>
                <a:pt x="132393" y="627360"/>
              </a:lnTo>
              <a:lnTo>
                <a:pt x="264786" y="62736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900607" y="2888944"/>
        <a:ext cx="34047" cy="34047"/>
      </dsp:txXfrm>
    </dsp:sp>
    <dsp:sp modelId="{C106AABF-5763-49B7-883C-6F2750A37101}">
      <dsp:nvSpPr>
        <dsp:cNvPr id="0" name=""/>
        <dsp:cNvSpPr/>
      </dsp:nvSpPr>
      <dsp:spPr>
        <a:xfrm>
          <a:off x="785237" y="1895270"/>
          <a:ext cx="264786" cy="697017"/>
        </a:xfrm>
        <a:custGeom>
          <a:avLst/>
          <a:gdLst/>
          <a:ahLst/>
          <a:cxnLst/>
          <a:rect l="0" t="0" r="0" b="0"/>
          <a:pathLst>
            <a:path>
              <a:moveTo>
                <a:pt x="0" y="697017"/>
              </a:moveTo>
              <a:lnTo>
                <a:pt x="132393" y="697017"/>
              </a:lnTo>
              <a:lnTo>
                <a:pt x="132393" y="0"/>
              </a:lnTo>
              <a:lnTo>
                <a:pt x="264786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898990" y="2225138"/>
        <a:ext cx="37280" cy="37280"/>
      </dsp:txXfrm>
    </dsp:sp>
    <dsp:sp modelId="{A7EEA19C-296D-4743-97C5-AC63056B3EE6}">
      <dsp:nvSpPr>
        <dsp:cNvPr id="0" name=""/>
        <dsp:cNvSpPr/>
      </dsp:nvSpPr>
      <dsp:spPr>
        <a:xfrm>
          <a:off x="785237" y="597463"/>
          <a:ext cx="264786" cy="1994824"/>
        </a:xfrm>
        <a:custGeom>
          <a:avLst/>
          <a:gdLst/>
          <a:ahLst/>
          <a:cxnLst/>
          <a:rect l="0" t="0" r="0" b="0"/>
          <a:pathLst>
            <a:path>
              <a:moveTo>
                <a:pt x="0" y="1994824"/>
              </a:moveTo>
              <a:lnTo>
                <a:pt x="132393" y="1994824"/>
              </a:lnTo>
              <a:lnTo>
                <a:pt x="132393" y="0"/>
              </a:lnTo>
              <a:lnTo>
                <a:pt x="264786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700" kern="1200"/>
        </a:p>
      </dsp:txBody>
      <dsp:txXfrm>
        <a:off x="867322" y="1544567"/>
        <a:ext cx="100616" cy="100616"/>
      </dsp:txXfrm>
    </dsp:sp>
    <dsp:sp modelId="{3B44B288-90A2-4402-ADE7-6FE6530EB8B9}">
      <dsp:nvSpPr>
        <dsp:cNvPr id="0" name=""/>
        <dsp:cNvSpPr/>
      </dsp:nvSpPr>
      <dsp:spPr>
        <a:xfrm rot="16200000">
          <a:off x="-1879733" y="2212162"/>
          <a:ext cx="4569690" cy="760251"/>
        </a:xfrm>
        <a:prstGeom prst="rect">
          <a:avLst/>
        </a:prstGeom>
        <a:solidFill>
          <a:srgbClr val="F60006"/>
        </a:solidFill>
        <a:ln w="15875" cap="flat" cmpd="sng" algn="ctr">
          <a:solidFill>
            <a:srgbClr val="F6000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600" kern="1200" dirty="0" smtClean="0"/>
            <a:t>Psychologiczne</a:t>
          </a:r>
          <a:endParaRPr lang="pl-PL" sz="4600" kern="1200" dirty="0"/>
        </a:p>
      </dsp:txBody>
      <dsp:txXfrm>
        <a:off x="-1879733" y="2212162"/>
        <a:ext cx="4569690" cy="760251"/>
      </dsp:txXfrm>
    </dsp:sp>
    <dsp:sp modelId="{E939A405-C5DA-4D7E-ACC2-FC2AA914ECD9}">
      <dsp:nvSpPr>
        <dsp:cNvPr id="0" name=""/>
        <dsp:cNvSpPr/>
      </dsp:nvSpPr>
      <dsp:spPr>
        <a:xfrm>
          <a:off x="1050024" y="4043"/>
          <a:ext cx="7133902" cy="1186840"/>
        </a:xfrm>
        <a:prstGeom prst="rect">
          <a:avLst/>
        </a:prstGeom>
        <a:solidFill>
          <a:srgbClr val="FEBFBA"/>
        </a:solidFill>
        <a:ln w="15875" cap="flat" cmpd="sng" algn="ctr">
          <a:solidFill>
            <a:srgbClr val="FEBFB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 smtClean="0">
              <a:solidFill>
                <a:schemeClr val="tx1"/>
              </a:solidFill>
            </a:rPr>
            <a:t>Niska samoocena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0" kern="1200" dirty="0" smtClean="0">
              <a:solidFill>
                <a:schemeClr val="tx1"/>
              </a:solidFill>
            </a:rPr>
            <a:t>Osoby bezrobotne często ze względu na długie oczekiwanie na pracę, wykluczenie społeczne z powodu bezrobocia, trudności w znalezieniu pracy traktowane niejednokrotnie jako porażki - charakteryzują się niską samooceną. To powoduje, że brak wiary we własne możliwości doprowadza do niepodejmowania działań w zakresie kształcenia. Najczęściej poddają się zanim zaczną kształcenie lub rezygnują w trakcie, kiedy napotykają na pierwsze problemy.</a:t>
          </a:r>
          <a:endParaRPr lang="pl-PL" sz="1200" b="0" kern="1200" dirty="0">
            <a:solidFill>
              <a:schemeClr val="tx1"/>
            </a:solidFill>
          </a:endParaRPr>
        </a:p>
      </dsp:txBody>
      <dsp:txXfrm>
        <a:off x="1050024" y="4043"/>
        <a:ext cx="7133902" cy="1186840"/>
      </dsp:txXfrm>
    </dsp:sp>
    <dsp:sp modelId="{9255938B-DAC4-4C12-A958-C5740DBEF283}">
      <dsp:nvSpPr>
        <dsp:cNvPr id="0" name=""/>
        <dsp:cNvSpPr/>
      </dsp:nvSpPr>
      <dsp:spPr>
        <a:xfrm>
          <a:off x="1050024" y="1291793"/>
          <a:ext cx="7109210" cy="1206953"/>
        </a:xfrm>
        <a:prstGeom prst="rect">
          <a:avLst/>
        </a:prstGeom>
        <a:solidFill>
          <a:srgbClr val="FEBFBA"/>
        </a:solidFill>
        <a:ln w="15875" cap="flat" cmpd="sng" algn="ctr">
          <a:solidFill>
            <a:srgbClr val="FEBFB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 smtClean="0">
              <a:solidFill>
                <a:schemeClr val="tx1"/>
              </a:solidFill>
            </a:rPr>
            <a:t>Lęki przed powrotem do szkoły i koniecznością poddania się systemom </a:t>
          </a:r>
          <a:r>
            <a:rPr lang="pl-PL" sz="1200" b="1" kern="1200" dirty="0" err="1" smtClean="0">
              <a:solidFill>
                <a:schemeClr val="tx1"/>
              </a:solidFill>
            </a:rPr>
            <a:t>ocennym</a:t>
          </a:r>
          <a:endParaRPr lang="pl-PL" sz="1200" b="1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0" kern="1200" dirty="0" smtClean="0">
              <a:solidFill>
                <a:schemeClr val="tx1"/>
              </a:solidFill>
            </a:rPr>
            <a:t>Osoby dorosłe po długiej przerwie w kształceniu budują lęki przed nauczycielami, koniecznością systematycznej weryfikacji zdobywanej wiedzy czy też egzaminami końcowymi przed komisją egzaminacyjną. Powstaje wirtualny mur pomiędzy szkołą a bezrobotnymi. Często podyktowany wyobrażeniem a nie rzeczywistością. Czasami wpływ na to mają „wspomnienia z lat szkolnych”.</a:t>
          </a:r>
          <a:endParaRPr lang="pl-PL" sz="1200" b="0" kern="1200" dirty="0">
            <a:solidFill>
              <a:schemeClr val="tx1"/>
            </a:solidFill>
          </a:endParaRPr>
        </a:p>
      </dsp:txBody>
      <dsp:txXfrm>
        <a:off x="1050024" y="1291793"/>
        <a:ext cx="7109210" cy="1206953"/>
      </dsp:txXfrm>
    </dsp:sp>
    <dsp:sp modelId="{421DCE55-9D1D-47B5-BCEB-B43F4A329F83}">
      <dsp:nvSpPr>
        <dsp:cNvPr id="0" name=""/>
        <dsp:cNvSpPr/>
      </dsp:nvSpPr>
      <dsp:spPr>
        <a:xfrm>
          <a:off x="1050024" y="2599656"/>
          <a:ext cx="7109210" cy="1239983"/>
        </a:xfrm>
        <a:prstGeom prst="rect">
          <a:avLst/>
        </a:prstGeom>
        <a:solidFill>
          <a:srgbClr val="FEBFBA"/>
        </a:solidFill>
        <a:ln w="15875" cap="flat" cmpd="sng" algn="ctr">
          <a:solidFill>
            <a:srgbClr val="FEBFB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 smtClean="0">
              <a:solidFill>
                <a:schemeClr val="tx1"/>
              </a:solidFill>
            </a:rPr>
            <a:t>Niechęć i obawy przed niektórymi przedmiotami, które mogą sprawiać trudności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0" kern="1200" dirty="0" smtClean="0">
              <a:solidFill>
                <a:schemeClr val="tx1"/>
              </a:solidFill>
            </a:rPr>
            <a:t>Kwalifikacyjne kursy zawodowe odbywają się często w placówkach oświatowych kojarzonych z kształceniem uczniów. To powoduje, że odradza się w naszych podopiecznych lęk przed nielubianymi przedmiotami, lub przedmiotami które wymagają określonych podstawowych umiejętności a nasi podopieczni czują się słabsi w tym zakresie. Często wspominają język polski, matematykę czy języki obce.</a:t>
          </a:r>
          <a:endParaRPr lang="pl-PL" sz="1200" b="0" kern="1200" dirty="0">
            <a:solidFill>
              <a:schemeClr val="tx1"/>
            </a:solidFill>
          </a:endParaRPr>
        </a:p>
      </dsp:txBody>
      <dsp:txXfrm>
        <a:off x="1050024" y="2599656"/>
        <a:ext cx="7109210" cy="1239983"/>
      </dsp:txXfrm>
    </dsp:sp>
    <dsp:sp modelId="{E46EADDF-DA89-4A86-A0DB-204924AA7A79}">
      <dsp:nvSpPr>
        <dsp:cNvPr id="0" name=""/>
        <dsp:cNvSpPr/>
      </dsp:nvSpPr>
      <dsp:spPr>
        <a:xfrm>
          <a:off x="1050024" y="3940549"/>
          <a:ext cx="7109210" cy="1239983"/>
        </a:xfrm>
        <a:prstGeom prst="rect">
          <a:avLst/>
        </a:prstGeom>
        <a:solidFill>
          <a:srgbClr val="FEBFBA"/>
        </a:solidFill>
        <a:ln w="15875" cap="flat" cmpd="sng" algn="ctr">
          <a:solidFill>
            <a:srgbClr val="FEBFB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 smtClean="0">
              <a:solidFill>
                <a:schemeClr val="tx1"/>
              </a:solidFill>
            </a:rPr>
            <a:t>Niska motywacja do działania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0" kern="1200" dirty="0" smtClean="0">
              <a:solidFill>
                <a:schemeClr val="tx1"/>
              </a:solidFill>
            </a:rPr>
            <a:t>Proces kształcenia wymaga rezygnacji z czasu wolnego, gdyż trzeba poświęcić się nauce. Zwiększonego obciążenia obowiązkami wynikającymi z połączenia życia codziennego i kształcenia. Proces ten trwa wiele miesięcy, wymaga zaangażowania ze strony osoby bezrobotnej oraz motywowania siebie samego do ciągłego podejmowania wysiłku. Z upływem czasu motywacja spada. W sytuacji pojawienia się niepowodzeń spada jeszcze szybciej.</a:t>
          </a:r>
          <a:endParaRPr lang="pl-PL" sz="1200" b="0" kern="1200" dirty="0">
            <a:solidFill>
              <a:schemeClr val="tx1"/>
            </a:solidFill>
          </a:endParaRPr>
        </a:p>
      </dsp:txBody>
      <dsp:txXfrm>
        <a:off x="1050024" y="3940549"/>
        <a:ext cx="7109210" cy="12399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EB1D41B-4C67-4A47-91D6-5F7D6FEDF7F1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BFA2C29-6E1B-46B1-8182-3AE471F10DBF}" type="slidenum">
              <a:rPr lang="pl-PL" smtClean="0"/>
              <a:t>‹#›</a:t>
            </a:fld>
            <a:endParaRPr lang="pl-P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1D41B-4C67-4A47-91D6-5F7D6FEDF7F1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2C29-6E1B-46B1-8182-3AE471F10DB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1D41B-4C67-4A47-91D6-5F7D6FEDF7F1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2C29-6E1B-46B1-8182-3AE471F10DB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1D41B-4C67-4A47-91D6-5F7D6FEDF7F1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2C29-6E1B-46B1-8182-3AE471F10DB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1D41B-4C67-4A47-91D6-5F7D6FEDF7F1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2C29-6E1B-46B1-8182-3AE471F10DB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1D41B-4C67-4A47-91D6-5F7D6FEDF7F1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2C29-6E1B-46B1-8182-3AE471F10DBF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1D41B-4C67-4A47-91D6-5F7D6FEDF7F1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2C29-6E1B-46B1-8182-3AE471F10DB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1D41B-4C67-4A47-91D6-5F7D6FEDF7F1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2C29-6E1B-46B1-8182-3AE471F10DB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1D41B-4C67-4A47-91D6-5F7D6FEDF7F1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2C29-6E1B-46B1-8182-3AE471F10DB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1D41B-4C67-4A47-91D6-5F7D6FEDF7F1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2C29-6E1B-46B1-8182-3AE471F10DBF}" type="slidenum">
              <a:rPr lang="pl-PL" smtClean="0"/>
              <a:t>‹#›</a:t>
            </a:fld>
            <a:endParaRPr lang="pl-P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1D41B-4C67-4A47-91D6-5F7D6FEDF7F1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2C29-6E1B-46B1-8182-3AE471F10DB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EB1D41B-4C67-4A47-91D6-5F7D6FEDF7F1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BFA2C29-6E1B-46B1-8182-3AE471F10DBF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2800" b="1" dirty="0" smtClean="0"/>
              <a:t>Kwalifikacyjne kursy  zawodowe szansą dla bezrobotnych?</a:t>
            </a:r>
            <a:endParaRPr lang="pl-PL" sz="28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- bariery z jakimi spotykają się osoby bezrobotne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82789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 smtClean="0"/>
              <a:t>Kwalifikacyjne kursy zawodowe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 algn="ctr">
              <a:buNone/>
            </a:pPr>
            <a:r>
              <a:rPr lang="pl-PL" dirty="0" smtClean="0"/>
              <a:t>Kwalifikacyjne kursy zawodowe, to jedno z narzędzi kształcenia ustawicznego dorosłych. Plusem jest to że są bezpłatne, czyli można powiedzieć dostępne dla każdego. </a:t>
            </a:r>
            <a:r>
              <a:rPr lang="pl-PL" b="1" dirty="0" smtClean="0"/>
              <a:t>A jednak nie zawsze łatwo podjąć decyzję o kształceniu </a:t>
            </a:r>
            <a:r>
              <a:rPr lang="pl-PL" dirty="0" smtClean="0"/>
              <a:t>w ramach takich kursów, również przez osoby bezrobotne – które </a:t>
            </a:r>
            <a:r>
              <a:rPr lang="pl-PL" dirty="0" smtClean="0"/>
              <a:t>teoretycznie mają </a:t>
            </a:r>
            <a:r>
              <a:rPr lang="pl-PL" dirty="0" smtClean="0"/>
              <a:t>czas i mogłyby wykorzystać go na zdobycie nowych kwalifikacji zawodowych…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5517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1027664"/>
            <a:ext cx="8064896" cy="529128"/>
          </a:xfrm>
        </p:spPr>
        <p:txBody>
          <a:bodyPr>
            <a:normAutofit/>
          </a:bodyPr>
          <a:lstStyle/>
          <a:p>
            <a:pPr algn="ctr"/>
            <a:r>
              <a:rPr lang="pl-PL" sz="2500" b="1" dirty="0" smtClean="0"/>
              <a:t>Bariery z jakimi spotykają się osoby bezrobotne …</a:t>
            </a:r>
            <a:endParaRPr lang="pl-PL" sz="2500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1803464"/>
              </p:ext>
            </p:extLst>
          </p:nvPr>
        </p:nvGraphicFramePr>
        <p:xfrm>
          <a:off x="1042988" y="1700808"/>
          <a:ext cx="7201420" cy="4131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4662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1027664"/>
            <a:ext cx="8064896" cy="601136"/>
          </a:xfrm>
        </p:spPr>
        <p:txBody>
          <a:bodyPr>
            <a:normAutofit/>
          </a:bodyPr>
          <a:lstStyle/>
          <a:p>
            <a:pPr algn="ctr"/>
            <a:r>
              <a:rPr lang="pl-PL" sz="2500" b="1" dirty="0"/>
              <a:t>Bariery z jakimi spotykają się osoby bezrobotne …</a:t>
            </a:r>
            <a:endParaRPr lang="pl-PL" sz="25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2826297"/>
              </p:ext>
            </p:extLst>
          </p:nvPr>
        </p:nvGraphicFramePr>
        <p:xfrm>
          <a:off x="683568" y="1772816"/>
          <a:ext cx="777686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5240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64896" cy="504056"/>
          </a:xfrm>
        </p:spPr>
        <p:txBody>
          <a:bodyPr>
            <a:normAutofit/>
          </a:bodyPr>
          <a:lstStyle/>
          <a:p>
            <a:pPr algn="ctr"/>
            <a:r>
              <a:rPr lang="pl-PL" sz="2500" b="1" dirty="0"/>
              <a:t>Bariery z jakimi spotykają się osoby bezrobotne …</a:t>
            </a:r>
            <a:endParaRPr lang="pl-PL" sz="25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5290693"/>
              </p:ext>
            </p:extLst>
          </p:nvPr>
        </p:nvGraphicFramePr>
        <p:xfrm>
          <a:off x="467544" y="1268760"/>
          <a:ext cx="820891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4937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064896" cy="601136"/>
          </a:xfrm>
        </p:spPr>
        <p:txBody>
          <a:bodyPr>
            <a:normAutofit/>
          </a:bodyPr>
          <a:lstStyle/>
          <a:p>
            <a:pPr algn="ctr"/>
            <a:r>
              <a:rPr lang="pl-PL" sz="2500" b="1" dirty="0"/>
              <a:t>Bariery z jakimi spotykają się osoby bezrobotne …</a:t>
            </a:r>
            <a:endParaRPr lang="pl-PL" sz="25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3010447"/>
              </p:ext>
            </p:extLst>
          </p:nvPr>
        </p:nvGraphicFramePr>
        <p:xfrm>
          <a:off x="467544" y="1196752"/>
          <a:ext cx="820891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6013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064896" cy="504056"/>
          </a:xfrm>
        </p:spPr>
        <p:txBody>
          <a:bodyPr>
            <a:normAutofit/>
          </a:bodyPr>
          <a:lstStyle/>
          <a:p>
            <a:pPr algn="ctr"/>
            <a:r>
              <a:rPr lang="pl-PL" sz="2500" b="1" dirty="0"/>
              <a:t>Bariery z jakimi spotykają się osoby bezrobotne …</a:t>
            </a:r>
            <a:endParaRPr lang="pl-PL" sz="25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3249980"/>
              </p:ext>
            </p:extLst>
          </p:nvPr>
        </p:nvGraphicFramePr>
        <p:xfrm>
          <a:off x="467544" y="1196752"/>
          <a:ext cx="820891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2377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064896" cy="504056"/>
          </a:xfrm>
        </p:spPr>
        <p:txBody>
          <a:bodyPr>
            <a:normAutofit/>
          </a:bodyPr>
          <a:lstStyle/>
          <a:p>
            <a:pPr algn="ctr"/>
            <a:r>
              <a:rPr lang="pl-PL" sz="2500" b="1" dirty="0"/>
              <a:t>Bariery z jakimi spotykają się osoby bezrobotne …</a:t>
            </a:r>
            <a:endParaRPr lang="pl-PL" sz="25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411" y="1235676"/>
            <a:ext cx="7957751" cy="5202194"/>
          </a:xfrm>
        </p:spPr>
        <p:txBody>
          <a:bodyPr>
            <a:normAutofit fontScale="62500" lnSpcReduction="20000"/>
          </a:bodyPr>
          <a:lstStyle/>
          <a:p>
            <a:pPr marL="68580" indent="0" algn="ctr">
              <a:buNone/>
            </a:pPr>
            <a:endParaRPr lang="pl-PL" dirty="0" smtClean="0"/>
          </a:p>
          <a:p>
            <a:pPr marL="68580" indent="0" algn="ctr">
              <a:buNone/>
            </a:pPr>
            <a:r>
              <a:rPr lang="pl-PL" dirty="0" smtClean="0"/>
              <a:t>Przedstawione bariery w niniejszej prezentacji to zbiór zebranych informacji z indywidualnych rozmów doradców klienta z osobami bezrobotnymi. Bariery zostały przedstawione bez względu na fakt, czy można je wyeliminować czy też nie.</a:t>
            </a:r>
          </a:p>
          <a:p>
            <a:pPr marL="68580" indent="0" algn="ctr">
              <a:buNone/>
            </a:pPr>
            <a:endParaRPr lang="pl-PL" dirty="0"/>
          </a:p>
          <a:p>
            <a:pPr marL="68580" indent="0" algn="ctr">
              <a:buNone/>
            </a:pPr>
            <a:r>
              <a:rPr lang="pl-PL" dirty="0" smtClean="0"/>
              <a:t>Omówione przeze mnie </a:t>
            </a:r>
            <a:r>
              <a:rPr lang="pl-PL" b="1" dirty="0" smtClean="0"/>
              <a:t>bariery dotykają wszystkich </a:t>
            </a:r>
            <a:r>
              <a:rPr lang="pl-PL" dirty="0" smtClean="0"/>
              <a:t>nie tylko bezrobotnych. </a:t>
            </a:r>
            <a:r>
              <a:rPr lang="pl-PL" b="1" dirty="0" smtClean="0"/>
              <a:t>Czasami są barierami realnymi</a:t>
            </a:r>
            <a:r>
              <a:rPr lang="pl-PL" dirty="0" smtClean="0"/>
              <a:t>, z którymi nie można sobie poradzić bez pomocy osób z zewnątrz czy też konkretnych instytucji. </a:t>
            </a:r>
            <a:r>
              <a:rPr lang="pl-PL" b="1" dirty="0" smtClean="0"/>
              <a:t>Czasami są tylko zwykłą wymówką kryjącą brak chęci do działania.</a:t>
            </a:r>
          </a:p>
          <a:p>
            <a:pPr marL="68580" indent="0" algn="ctr">
              <a:buNone/>
            </a:pPr>
            <a:endParaRPr lang="pl-PL" dirty="0" smtClean="0"/>
          </a:p>
          <a:p>
            <a:pPr marL="68580" indent="0" algn="ctr">
              <a:buNone/>
            </a:pPr>
            <a:r>
              <a:rPr lang="pl-PL" dirty="0" smtClean="0"/>
              <a:t>Pracodawcy, instytucje rynku pracy oraz służby społeczne stają przed wyzwaniem </a:t>
            </a:r>
            <a:r>
              <a:rPr lang="pl-PL" b="1" dirty="0" smtClean="0"/>
              <a:t>co zrobić aby chętniej mieszkańcy naszych powiatów korzystali z dostępności zmiany kwalifikacji jaką dają kwalifikacyjne kursy zawodowe</a:t>
            </a:r>
            <a:r>
              <a:rPr lang="pl-PL" dirty="0" smtClean="0"/>
              <a:t>, a w szczególności osoby bezrobotne pozostające bez pracy dla których zmiana kwalifikacji może stać się szansą na rynku pracy.</a:t>
            </a:r>
          </a:p>
          <a:p>
            <a:pPr marL="68580" indent="0" algn="ctr">
              <a:buNone/>
            </a:pPr>
            <a:endParaRPr lang="pl-PL" dirty="0" smtClean="0"/>
          </a:p>
          <a:p>
            <a:pPr marL="68580" indent="0" algn="ctr">
              <a:buNone/>
            </a:pPr>
            <a:r>
              <a:rPr lang="pl-PL" dirty="0" smtClean="0"/>
              <a:t>Nie ma złotego środka czy złotej recepty. Ile osób tyle indywidualnych historii i problemów z jakimi spotykają się nasi podopieczni. Jedynie wspólne działanie i wykorzystywanie różnych dostępnych w instytucjach narzędzi pomoże wyeliminować część barier i zwiększyć liczbę osób bezrobotnych korzystających z kwalifikacyjnych kursów zawodowych.</a:t>
            </a:r>
          </a:p>
        </p:txBody>
      </p:sp>
    </p:spTree>
    <p:extLst>
      <p:ext uri="{BB962C8B-B14F-4D97-AF65-F5344CB8AC3E}">
        <p14:creationId xmlns:p14="http://schemas.microsoft.com/office/powerpoint/2010/main" val="1117145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411" y="1235676"/>
            <a:ext cx="7957751" cy="5202194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endParaRPr lang="pl-PL" sz="50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68580" indent="0" algn="ctr">
              <a:buNone/>
            </a:pPr>
            <a:r>
              <a:rPr lang="pl-PL" sz="5000" b="1" dirty="0" smtClean="0">
                <a:solidFill>
                  <a:schemeClr val="bg2">
                    <a:lumMod val="50000"/>
                  </a:schemeClr>
                </a:solidFill>
              </a:rPr>
              <a:t>Dziękuję za uwagę</a:t>
            </a:r>
          </a:p>
          <a:p>
            <a:pPr marL="68580" indent="0" algn="ctr">
              <a:buNone/>
            </a:pPr>
            <a:endParaRPr lang="pl-PL" dirty="0"/>
          </a:p>
          <a:p>
            <a:pPr marL="68580" indent="0" algn="ctr">
              <a:buNone/>
            </a:pPr>
            <a:endParaRPr lang="pl-PL" dirty="0" smtClean="0"/>
          </a:p>
          <a:p>
            <a:pPr marL="68580" indent="0" algn="ctr">
              <a:buNone/>
            </a:pPr>
            <a:r>
              <a:rPr lang="pl-PL" sz="1800" dirty="0" smtClean="0"/>
              <a:t>Katarzyna Podgórska</a:t>
            </a:r>
          </a:p>
          <a:p>
            <a:pPr marL="68580" indent="0" algn="ctr">
              <a:buNone/>
            </a:pPr>
            <a:r>
              <a:rPr lang="pl-PL" sz="1800" dirty="0" smtClean="0"/>
              <a:t>Zastępca Dyrektora</a:t>
            </a:r>
          </a:p>
          <a:p>
            <a:pPr marL="68580" indent="0" algn="ctr">
              <a:buNone/>
            </a:pPr>
            <a:r>
              <a:rPr lang="pl-PL" sz="1800" dirty="0" smtClean="0"/>
              <a:t>Powiatowego Urzędu Pracy</a:t>
            </a:r>
          </a:p>
          <a:p>
            <a:pPr marL="68580" indent="0" algn="ctr">
              <a:buNone/>
            </a:pPr>
            <a:r>
              <a:rPr lang="pl-PL" sz="1800" dirty="0" smtClean="0"/>
              <a:t>w Nowej Soli</a:t>
            </a:r>
          </a:p>
          <a:p>
            <a:pPr marL="68580" indent="0" algn="ctr">
              <a:buNone/>
            </a:pPr>
            <a:endParaRPr lang="pl-PL" sz="1800" dirty="0"/>
          </a:p>
          <a:p>
            <a:pPr marL="68580" indent="0" algn="ctr">
              <a:buNone/>
            </a:pPr>
            <a:r>
              <a:rPr lang="pl-PL" sz="1400" smtClean="0"/>
              <a:t>9 grudzień 2015 r.</a:t>
            </a:r>
            <a:endParaRPr lang="pl-PL" sz="1400" dirty="0" smtClean="0"/>
          </a:p>
        </p:txBody>
      </p:sp>
    </p:spTree>
    <p:extLst>
      <p:ext uri="{BB962C8B-B14F-4D97-AF65-F5344CB8AC3E}">
        <p14:creationId xmlns:p14="http://schemas.microsoft.com/office/powerpoint/2010/main" val="34899627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243</TotalTime>
  <Words>1170</Words>
  <Application>Microsoft Office PowerPoint</Application>
  <PresentationFormat>Pokaz na ekranie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Austin</vt:lpstr>
      <vt:lpstr>Kwalifikacyjne kursy  zawodowe szansą dla bezrobotnych?</vt:lpstr>
      <vt:lpstr>Kwalifikacyjne kursy zawodowe</vt:lpstr>
      <vt:lpstr>Bariery z jakimi spotykają się osoby bezrobotne …</vt:lpstr>
      <vt:lpstr>Bariery z jakimi spotykają się osoby bezrobotne …</vt:lpstr>
      <vt:lpstr>Bariery z jakimi spotykają się osoby bezrobotne …</vt:lpstr>
      <vt:lpstr>Bariery z jakimi spotykają się osoby bezrobotne …</vt:lpstr>
      <vt:lpstr>Bariery z jakimi spotykają się osoby bezrobotne …</vt:lpstr>
      <vt:lpstr>Bariery z jakimi spotykają się osoby bezrobotne …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Kwalifikacyjne kursy</dc:title>
  <dc:creator>Katarzyna Podgórska</dc:creator>
  <cp:lastModifiedBy>Katarzyna Podgórska</cp:lastModifiedBy>
  <cp:revision>19</cp:revision>
  <dcterms:created xsi:type="dcterms:W3CDTF">2015-12-08T12:02:14Z</dcterms:created>
  <dcterms:modified xsi:type="dcterms:W3CDTF">2015-12-08T19:50:06Z</dcterms:modified>
</cp:coreProperties>
</file>