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69" r:id="rId4"/>
    <p:sldId id="264" r:id="rId5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4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735502" y="2420888"/>
            <a:ext cx="77777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Projekt podziału środków </a:t>
            </a:r>
          </a:p>
          <a:p>
            <a:pPr algn="ctr"/>
            <a:r>
              <a:rPr lang="pl-PL" sz="4000" dirty="0" smtClean="0"/>
              <a:t>Krajowego Funduszu Szkoleniowego </a:t>
            </a:r>
            <a:br>
              <a:rPr lang="pl-PL" sz="4000" dirty="0" smtClean="0"/>
            </a:br>
            <a:r>
              <a:rPr lang="pl-PL" sz="4000" dirty="0" smtClean="0"/>
              <a:t>na rok 2017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813731" y="6037610"/>
            <a:ext cx="348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14 grudnia 2016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171086" y="303510"/>
            <a:ext cx="487383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/>
              <a:t>Priorytety </a:t>
            </a:r>
            <a:br>
              <a:rPr lang="pl-PL" sz="2000" b="1" dirty="0" smtClean="0"/>
            </a:br>
            <a:r>
              <a:rPr lang="pl-PL" sz="2000" b="1" dirty="0" smtClean="0"/>
              <a:t>Ministra Rodziny, Pracy i Polityki Społecznej </a:t>
            </a:r>
            <a:br>
              <a:rPr lang="pl-PL" sz="2000" b="1" dirty="0" smtClean="0"/>
            </a:br>
            <a:r>
              <a:rPr lang="pl-PL" sz="2000" b="1" dirty="0" smtClean="0"/>
              <a:t>wydatkowania środków </a:t>
            </a:r>
            <a:br>
              <a:rPr lang="pl-PL" sz="2000" b="1" dirty="0" smtClean="0"/>
            </a:br>
            <a:r>
              <a:rPr lang="pl-PL" sz="2000" b="1" dirty="0" smtClean="0"/>
              <a:t>Krajowego </a:t>
            </a:r>
            <a:r>
              <a:rPr lang="pl-PL" sz="2000" b="1" dirty="0"/>
              <a:t>F</a:t>
            </a:r>
            <a:r>
              <a:rPr lang="pl-PL" sz="2000" b="1" dirty="0" smtClean="0"/>
              <a:t>unduszu Szkoleniowego </a:t>
            </a:r>
          </a:p>
          <a:p>
            <a:pPr algn="ctr"/>
            <a:r>
              <a:rPr lang="pl-PL" sz="2000" b="1" dirty="0" smtClean="0"/>
              <a:t>w 2017 roku </a:t>
            </a:r>
            <a:endParaRPr lang="pl-PL" sz="20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83567" y="2204864"/>
            <a:ext cx="78488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1) wsparcie </a:t>
            </a:r>
            <a:r>
              <a:rPr lang="pl-PL" sz="2000" dirty="0"/>
              <a:t>zawodowego kształcenia ustawicznego </a:t>
            </a:r>
            <a:r>
              <a:rPr lang="pl-PL" sz="2000" u="sng" dirty="0"/>
              <a:t>w sektorac</a:t>
            </a:r>
            <a:r>
              <a:rPr lang="pl-PL" sz="2000" dirty="0"/>
              <a:t>h: </a:t>
            </a:r>
            <a:r>
              <a:rPr lang="pl-PL" sz="2000" u="sng" dirty="0"/>
              <a:t>przetwórstwo przemysłowe</a:t>
            </a:r>
            <a:r>
              <a:rPr lang="pl-PL" sz="2000" dirty="0"/>
              <a:t>, </a:t>
            </a:r>
            <a:r>
              <a:rPr lang="pl-PL" sz="2000" u="sng" dirty="0"/>
              <a:t>transport i gospodarka magazynowa</a:t>
            </a:r>
            <a:r>
              <a:rPr lang="pl-PL" sz="2000" dirty="0"/>
              <a:t> oraz </a:t>
            </a:r>
            <a:r>
              <a:rPr lang="pl-PL" sz="2000" u="sng" dirty="0"/>
              <a:t>opieka zdrowotna i pomoc społeczna</a:t>
            </a:r>
            <a:r>
              <a:rPr lang="pl-PL" sz="2000" dirty="0" smtClean="0"/>
              <a:t>;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 smtClean="0"/>
              <a:t>2) wsparcie </a:t>
            </a:r>
            <a:r>
              <a:rPr lang="pl-PL" sz="2000" dirty="0"/>
              <a:t>zawodowego kształcenia ustawicznego </a:t>
            </a:r>
            <a:r>
              <a:rPr lang="pl-PL" sz="2000" u="sng" dirty="0"/>
              <a:t>w zidentyfikowanych w danym powiecie lub województwie </a:t>
            </a:r>
            <a:r>
              <a:rPr lang="pl-PL" sz="2000" b="1" u="sng" dirty="0"/>
              <a:t>zawodach </a:t>
            </a:r>
            <a:r>
              <a:rPr lang="pl-PL" sz="2000" b="1" u="sng" dirty="0" smtClean="0"/>
              <a:t>deficytowych</a:t>
            </a:r>
            <a:r>
              <a:rPr lang="pl-PL" sz="2000" dirty="0" smtClean="0"/>
              <a:t>;</a:t>
            </a:r>
          </a:p>
          <a:p>
            <a:pPr algn="just"/>
            <a:endParaRPr lang="pl-PL" sz="2000" dirty="0" smtClean="0"/>
          </a:p>
          <a:p>
            <a:pPr algn="just"/>
            <a:r>
              <a:rPr lang="pl-PL" sz="2000" dirty="0" smtClean="0"/>
              <a:t>3) wsparcie </a:t>
            </a:r>
            <a:r>
              <a:rPr lang="pl-PL" sz="2000" dirty="0"/>
              <a:t>kształcenia ustawicznego osób, które mogą udokumentować wykonywanie przez </a:t>
            </a:r>
            <a:r>
              <a:rPr lang="pl-PL" sz="2000" u="sng" dirty="0"/>
              <a:t>co najmniej 15 lat prac w szczególnych warunkach lub o szczególnym charakterze</a:t>
            </a:r>
            <a:r>
              <a:rPr lang="pl-PL" sz="2000" dirty="0"/>
              <a:t>, </a:t>
            </a:r>
            <a:r>
              <a:rPr lang="pl-PL" sz="2000" u="sng" dirty="0"/>
              <a:t>a którym nie przysługuje prawo do emerytury pomostowej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2779468" y="188913"/>
            <a:ext cx="3675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/>
              <a:t>Zapotrzebowanie i podział środków </a:t>
            </a:r>
          </a:p>
          <a:p>
            <a:pPr algn="ctr"/>
            <a:r>
              <a:rPr lang="pl-PL" b="1" dirty="0" smtClean="0"/>
              <a:t>Krajowego Funduszu Szkoleniowego</a:t>
            </a:r>
            <a:r>
              <a:rPr lang="pl-PL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dla Powiatowych Urzędów Pracy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8222"/>
              </p:ext>
            </p:extLst>
          </p:nvPr>
        </p:nvGraphicFramePr>
        <p:xfrm>
          <a:off x="827584" y="1196752"/>
          <a:ext cx="7272807" cy="5373424"/>
        </p:xfrm>
        <a:graphic>
          <a:graphicData uri="http://schemas.openxmlformats.org/drawingml/2006/table">
            <a:tbl>
              <a:tblPr/>
              <a:tblGrid>
                <a:gridCol w="460116"/>
                <a:gridCol w="2211527"/>
                <a:gridCol w="2080884"/>
                <a:gridCol w="2520280"/>
              </a:tblGrid>
              <a:tr h="141708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Lp.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Powiatowy Urząd Pracy w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Zgłoszone zapotrzebowanie przez PUP</a:t>
                      </a:r>
                      <a:b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(w tys. zł)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Proporcjonalne zmniejszenie zgłoszonego zapotrzebowania na środki KFS</a:t>
                      </a:r>
                      <a:b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tys. zł)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Gorzowie Wlkp.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633,5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Krośnie Odrz.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395,9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Międzyrzeczu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Nowej Soli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Słubicach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Strzelcach Kraj.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Sulęcinie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356,3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Świebodzinie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Wschowie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Zielonej Górze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791,8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Żaganiu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Żarach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OGÓŁEM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5 310,0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4 204,6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2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5724128" y="505382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35502" y="2492896"/>
            <a:ext cx="77777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/>
              <a:t>Projekt podziału środków </a:t>
            </a:r>
          </a:p>
          <a:p>
            <a:pPr algn="ctr"/>
            <a:r>
              <a:rPr lang="pl-PL" sz="4000" dirty="0"/>
              <a:t>Krajowego Funduszu Szkoleniowego </a:t>
            </a:r>
            <a:br>
              <a:rPr lang="pl-PL" sz="4000" dirty="0"/>
            </a:br>
            <a:r>
              <a:rPr lang="pl-PL" sz="4000" dirty="0"/>
              <a:t>na rok 2017</a:t>
            </a:r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187</Words>
  <Application>Microsoft Office PowerPoint</Application>
  <PresentationFormat>Pokaz na ekranie 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59</cp:revision>
  <cp:lastPrinted>2016-02-09T10:15:24Z</cp:lastPrinted>
  <dcterms:created xsi:type="dcterms:W3CDTF">2013-05-10T08:31:42Z</dcterms:created>
  <dcterms:modified xsi:type="dcterms:W3CDTF">2016-12-13T12:40:18Z</dcterms:modified>
</cp:coreProperties>
</file>