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1"/>
  </p:sldMasterIdLst>
  <p:notesMasterIdLst>
    <p:notesMasterId r:id="rId29"/>
  </p:notesMasterIdLst>
  <p:handoutMasterIdLst>
    <p:handoutMasterId r:id="rId30"/>
  </p:handoutMasterIdLst>
  <p:sldIdLst>
    <p:sldId id="257" r:id="rId2"/>
    <p:sldId id="270" r:id="rId3"/>
    <p:sldId id="293" r:id="rId4"/>
    <p:sldId id="295" r:id="rId5"/>
    <p:sldId id="299" r:id="rId6"/>
    <p:sldId id="316" r:id="rId7"/>
    <p:sldId id="296" r:id="rId8"/>
    <p:sldId id="297" r:id="rId9"/>
    <p:sldId id="298" r:id="rId10"/>
    <p:sldId id="303" r:id="rId11"/>
    <p:sldId id="286" r:id="rId12"/>
    <p:sldId id="301" r:id="rId13"/>
    <p:sldId id="312" r:id="rId14"/>
    <p:sldId id="302" r:id="rId15"/>
    <p:sldId id="308" r:id="rId16"/>
    <p:sldId id="304" r:id="rId17"/>
    <p:sldId id="305" r:id="rId18"/>
    <p:sldId id="306" r:id="rId19"/>
    <p:sldId id="307" r:id="rId20"/>
    <p:sldId id="309" r:id="rId21"/>
    <p:sldId id="310" r:id="rId22"/>
    <p:sldId id="311" r:id="rId23"/>
    <p:sldId id="289" r:id="rId24"/>
    <p:sldId id="314" r:id="rId25"/>
    <p:sldId id="315" r:id="rId26"/>
    <p:sldId id="287" r:id="rId27"/>
    <p:sldId id="279" r:id="rId2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5BA7"/>
    <a:srgbClr val="50BCBD"/>
    <a:srgbClr val="261474"/>
    <a:srgbClr val="F7A600"/>
    <a:srgbClr val="5AA1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8FB837D-C827-4EFA-A057-4D05807E0F7C}" styleName="Styl z motywem 1 — Ak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Styl z motywem 1 — Ak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Styl z motywem 1 — Ak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Styl z motywem 1 — Ak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Styl z motywem 1 — Ak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25E5076-3810-47DD-B79F-674D7AD40C01}" styleName="Styl ciemny 1 — Ak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27F97BB-C833-4FB7-BDE5-3F7075034690}" styleName="Styl z motywem 2 — Ak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A111915-BE36-4E01-A7E5-04B1672EAD32}" styleName="Styl jasny 2 — Ak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93D81CF-94F2-401A-BA57-92F5A7B2D0C5}" styleName="Styl pośredni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Styl pośredni 1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Styl jasny 2 — Ak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660B408-B3CF-4A94-85FC-2B1E0A45F4A2}" styleName="Styl ciemny 2 - Akcent 1/Ak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DF18680-E054-41AD-8BC1-D1AEF772440D}" styleName="Styl pośredni 2 — Ak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B4B98B0-60AC-42C2-AFA5-B58CD77FA1E5}" styleName="Styl jasny 1 — Ak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3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C36017-640A-4A9A-94FB-E25ADD84C75C}" type="doc">
      <dgm:prSet loTypeId="urn:microsoft.com/office/officeart/2008/layout/AlternatingHexagons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C3D9034B-9146-4C5A-B681-ACD12CA4AD9F}">
      <dgm:prSet phldrT="[Tekst]"/>
      <dgm:spPr/>
      <dgm:t>
        <a:bodyPr/>
        <a:lstStyle/>
        <a:p>
          <a:r>
            <a:rPr lang="pl-PL" dirty="0" smtClean="0"/>
            <a:t>przypadek pilny</a:t>
          </a:r>
          <a:endParaRPr lang="pl-PL" dirty="0"/>
        </a:p>
      </dgm:t>
    </dgm:pt>
    <dgm:pt modelId="{93A194A5-CE34-4BCE-8FFE-B710B0E874E2}" type="parTrans" cxnId="{F85295B0-B592-46AB-924C-E51BEB427243}">
      <dgm:prSet/>
      <dgm:spPr/>
      <dgm:t>
        <a:bodyPr/>
        <a:lstStyle/>
        <a:p>
          <a:endParaRPr lang="pl-PL"/>
        </a:p>
      </dgm:t>
    </dgm:pt>
    <dgm:pt modelId="{94E609D7-2E8F-40F5-9031-4E46907FD38C}" type="sibTrans" cxnId="{F85295B0-B592-46AB-924C-E51BEB427243}">
      <dgm:prSet/>
      <dgm:spPr>
        <a:solidFill>
          <a:srgbClr val="FF0000"/>
        </a:solidFill>
      </dgm:spPr>
      <dgm:t>
        <a:bodyPr/>
        <a:lstStyle/>
        <a:p>
          <a:endParaRPr lang="pl-PL" dirty="0"/>
        </a:p>
      </dgm:t>
    </dgm:pt>
    <dgm:pt modelId="{265E7AAF-B0D0-4CB7-9810-D90793837083}">
      <dgm:prSet phldrT="[Tekst]" custT="1"/>
      <dgm:spPr/>
      <dgm:t>
        <a:bodyPr/>
        <a:lstStyle/>
        <a:p>
          <a:r>
            <a:rPr lang="pl-PL" sz="1800" b="0" i="0" dirty="0" smtClean="0">
              <a:latin typeface="+mn-lt"/>
              <a:ea typeface="+mn-ea"/>
              <a:cs typeface="+mn-cs"/>
            </a:rPr>
            <a:t>istnieje konieczność pilnego udzielenia świadczenia ze względu na dynamikę procesu chorobowego i możliwość szybkiego pogorszenia stanu zdrowia lub znaczącego zmniejszenia szans na powrót do zdrowia</a:t>
          </a:r>
          <a:endParaRPr lang="pl-PL" sz="1800" dirty="0"/>
        </a:p>
      </dgm:t>
    </dgm:pt>
    <dgm:pt modelId="{2A5659F4-75FF-4A95-9543-4FAD870A337F}" type="parTrans" cxnId="{015C7604-B753-4AD3-A2CE-B0D25095DCCC}">
      <dgm:prSet/>
      <dgm:spPr/>
      <dgm:t>
        <a:bodyPr/>
        <a:lstStyle/>
        <a:p>
          <a:endParaRPr lang="pl-PL"/>
        </a:p>
      </dgm:t>
    </dgm:pt>
    <dgm:pt modelId="{91BA7A2E-2766-4C8F-9948-02FC58FDA41F}" type="sibTrans" cxnId="{015C7604-B753-4AD3-A2CE-B0D25095DCCC}">
      <dgm:prSet/>
      <dgm:spPr/>
      <dgm:t>
        <a:bodyPr/>
        <a:lstStyle/>
        <a:p>
          <a:endParaRPr lang="pl-PL"/>
        </a:p>
      </dgm:t>
    </dgm:pt>
    <dgm:pt modelId="{955C6A01-5058-4C36-AF34-C8B3606C9D4B}">
      <dgm:prSet phldrT="[Tekst]" custT="1"/>
      <dgm:spPr/>
      <dgm:t>
        <a:bodyPr/>
        <a:lstStyle/>
        <a:p>
          <a:r>
            <a:rPr lang="pl-PL" sz="2100" dirty="0" smtClean="0"/>
            <a:t>przypadek</a:t>
          </a:r>
          <a:r>
            <a:rPr lang="pl-PL" sz="2000" dirty="0" smtClean="0"/>
            <a:t> stabilny</a:t>
          </a:r>
          <a:endParaRPr lang="pl-PL" sz="2000" dirty="0"/>
        </a:p>
      </dgm:t>
    </dgm:pt>
    <dgm:pt modelId="{389C81A9-B496-4AE8-B42E-4760EA81239C}" type="parTrans" cxnId="{3BFCAE8F-2A97-42A9-960D-035ADC8D35EF}">
      <dgm:prSet/>
      <dgm:spPr/>
      <dgm:t>
        <a:bodyPr/>
        <a:lstStyle/>
        <a:p>
          <a:endParaRPr lang="pl-PL"/>
        </a:p>
      </dgm:t>
    </dgm:pt>
    <dgm:pt modelId="{1F02CABE-899B-447D-A716-822AE7743D81}" type="sibTrans" cxnId="{3BFCAE8F-2A97-42A9-960D-035ADC8D35EF}">
      <dgm:prSet/>
      <dgm:spPr>
        <a:solidFill>
          <a:srgbClr val="92D050"/>
        </a:solidFill>
      </dgm:spPr>
      <dgm:t>
        <a:bodyPr/>
        <a:lstStyle/>
        <a:p>
          <a:endParaRPr lang="pl-PL"/>
        </a:p>
      </dgm:t>
    </dgm:pt>
    <dgm:pt modelId="{7952DDB0-7B9C-452B-BD27-5B186A83F848}">
      <dgm:prSet phldrT="[Tekst]" custT="1"/>
      <dgm:spPr/>
      <dgm:t>
        <a:bodyPr/>
        <a:lstStyle/>
        <a:p>
          <a:r>
            <a:rPr lang="pl-PL" sz="1800" b="0" i="0" dirty="0" smtClean="0">
              <a:latin typeface="+mn-lt"/>
              <a:ea typeface="+mn-ea"/>
              <a:cs typeface="+mn-cs"/>
            </a:rPr>
            <a:t>pacjent</a:t>
          </a:r>
          <a:r>
            <a:rPr lang="pl-PL" sz="1800" b="0" i="0" baseline="0" dirty="0" smtClean="0">
              <a:latin typeface="+mn-lt"/>
              <a:ea typeface="+mn-ea"/>
              <a:cs typeface="+mn-cs"/>
            </a:rPr>
            <a:t> </a:t>
          </a:r>
          <a:r>
            <a:rPr lang="pl-PL" sz="1800" b="0" i="0" dirty="0" smtClean="0">
              <a:latin typeface="+mn-lt"/>
              <a:ea typeface="+mn-ea"/>
              <a:cs typeface="+mn-cs"/>
            </a:rPr>
            <a:t>nie znajduje się w stanie nagłym i nie kwalifikujesz się do kategorii przypadek pilny</a:t>
          </a:r>
          <a:endParaRPr lang="pl-PL" sz="1800" dirty="0"/>
        </a:p>
      </dgm:t>
    </dgm:pt>
    <dgm:pt modelId="{8A7146EE-FBA3-4068-8939-B086954702FC}" type="parTrans" cxnId="{B4E2BE63-BB9C-453B-895B-67812B4939D6}">
      <dgm:prSet/>
      <dgm:spPr/>
      <dgm:t>
        <a:bodyPr/>
        <a:lstStyle/>
        <a:p>
          <a:endParaRPr lang="pl-PL"/>
        </a:p>
      </dgm:t>
    </dgm:pt>
    <dgm:pt modelId="{C8152699-75CD-42C0-89BA-1EDD5C9D7C30}" type="sibTrans" cxnId="{B4E2BE63-BB9C-453B-895B-67812B4939D6}">
      <dgm:prSet/>
      <dgm:spPr/>
      <dgm:t>
        <a:bodyPr/>
        <a:lstStyle/>
        <a:p>
          <a:endParaRPr lang="pl-PL"/>
        </a:p>
      </dgm:t>
    </dgm:pt>
    <dgm:pt modelId="{E536BA43-A3B8-4927-B7D5-AB85A4B27075}" type="pres">
      <dgm:prSet presAssocID="{AAC36017-640A-4A9A-94FB-E25ADD84C75C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pl-PL"/>
        </a:p>
      </dgm:t>
    </dgm:pt>
    <dgm:pt modelId="{915C313F-5DE0-4EA3-BDA6-B4444BA2E1AD}" type="pres">
      <dgm:prSet presAssocID="{C3D9034B-9146-4C5A-B681-ACD12CA4AD9F}" presName="composite" presStyleCnt="0"/>
      <dgm:spPr/>
    </dgm:pt>
    <dgm:pt modelId="{E5E238F0-8888-46DB-92CF-E47318457DC8}" type="pres">
      <dgm:prSet presAssocID="{C3D9034B-9146-4C5A-B681-ACD12CA4AD9F}" presName="Parent1" presStyleLbl="node1" presStyleIdx="0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A369DC4-83A0-4448-A972-8CD7675E8386}" type="pres">
      <dgm:prSet presAssocID="{C3D9034B-9146-4C5A-B681-ACD12CA4AD9F}" presName="Childtext1" presStyleLbl="revTx" presStyleIdx="0" presStyleCnt="2" custScaleX="187969" custScaleY="113229" custLinFactNeighborX="4434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32682A7-693D-414A-AA36-1D6567C4B582}" type="pres">
      <dgm:prSet presAssocID="{C3D9034B-9146-4C5A-B681-ACD12CA4AD9F}" presName="BalanceSpacing" presStyleCnt="0"/>
      <dgm:spPr/>
    </dgm:pt>
    <dgm:pt modelId="{D641BE12-202E-4938-95DD-27687C98C76D}" type="pres">
      <dgm:prSet presAssocID="{C3D9034B-9146-4C5A-B681-ACD12CA4AD9F}" presName="BalanceSpacing1" presStyleCnt="0"/>
      <dgm:spPr/>
    </dgm:pt>
    <dgm:pt modelId="{54BF3EAE-83F9-4B5C-AE1D-2B2F33120C2F}" type="pres">
      <dgm:prSet presAssocID="{94E609D7-2E8F-40F5-9031-4E46907FD38C}" presName="Accent1Text" presStyleLbl="node1" presStyleIdx="1" presStyleCnt="4" custAng="16200000" custScaleX="21790" custScaleY="35782" custLinFactNeighborX="34022"/>
      <dgm:spPr>
        <a:prstGeom prst="rightArrow">
          <a:avLst/>
        </a:prstGeom>
      </dgm:spPr>
      <dgm:t>
        <a:bodyPr/>
        <a:lstStyle/>
        <a:p>
          <a:endParaRPr lang="pl-PL"/>
        </a:p>
      </dgm:t>
    </dgm:pt>
    <dgm:pt modelId="{10D2D1FF-C690-44DA-85CA-175EA7AA26B5}" type="pres">
      <dgm:prSet presAssocID="{94E609D7-2E8F-40F5-9031-4E46907FD38C}" presName="spaceBetweenRectangles" presStyleCnt="0"/>
      <dgm:spPr/>
    </dgm:pt>
    <dgm:pt modelId="{F4E43244-5EA4-497B-B820-BAA21DAC1B4B}" type="pres">
      <dgm:prSet presAssocID="{955C6A01-5058-4C36-AF34-C8B3606C9D4B}" presName="composite" presStyleCnt="0"/>
      <dgm:spPr/>
    </dgm:pt>
    <dgm:pt modelId="{C3A28540-05B2-499B-BB06-74EFCD80F6E4}" type="pres">
      <dgm:prSet presAssocID="{955C6A01-5058-4C36-AF34-C8B3606C9D4B}" presName="Parent1" presStyleLbl="node1" presStyleIdx="2" presStyleCnt="4" custLinFactNeighborX="-38859" custLinFactNeighborY="-174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AF44998-8022-42AC-85E0-A4B9502BEFE9}" type="pres">
      <dgm:prSet presAssocID="{955C6A01-5058-4C36-AF34-C8B3606C9D4B}" presName="Childtext1" presStyleLbl="revTx" presStyleIdx="1" presStyleCnt="2" custScaleX="144688" custLinFactNeighborX="-56667" custLinFactNeighborY="54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1778DC8-3CAE-4725-9BBF-181D0444F619}" type="pres">
      <dgm:prSet presAssocID="{955C6A01-5058-4C36-AF34-C8B3606C9D4B}" presName="BalanceSpacing" presStyleCnt="0"/>
      <dgm:spPr/>
    </dgm:pt>
    <dgm:pt modelId="{C7460F5E-B866-4294-9284-7E9DEBC1BEA2}" type="pres">
      <dgm:prSet presAssocID="{955C6A01-5058-4C36-AF34-C8B3606C9D4B}" presName="BalanceSpacing1" presStyleCnt="0"/>
      <dgm:spPr/>
    </dgm:pt>
    <dgm:pt modelId="{C99AAFDB-82C0-41CF-BE35-44A9480F4EC3}" type="pres">
      <dgm:prSet presAssocID="{1F02CABE-899B-447D-A716-822AE7743D81}" presName="Accent1Text" presStyleLbl="node1" presStyleIdx="3" presStyleCnt="4" custAng="16200000" custScaleX="23234" custScaleY="35731" custLinFactNeighborX="-71418" custLinFactNeighborY="649"/>
      <dgm:spPr>
        <a:prstGeom prst="leftArrow">
          <a:avLst/>
        </a:prstGeom>
      </dgm:spPr>
      <dgm:t>
        <a:bodyPr/>
        <a:lstStyle/>
        <a:p>
          <a:endParaRPr lang="pl-PL"/>
        </a:p>
      </dgm:t>
    </dgm:pt>
  </dgm:ptLst>
  <dgm:cxnLst>
    <dgm:cxn modelId="{B4E2BE63-BB9C-453B-895B-67812B4939D6}" srcId="{955C6A01-5058-4C36-AF34-C8B3606C9D4B}" destId="{7952DDB0-7B9C-452B-BD27-5B186A83F848}" srcOrd="0" destOrd="0" parTransId="{8A7146EE-FBA3-4068-8939-B086954702FC}" sibTransId="{C8152699-75CD-42C0-89BA-1EDD5C9D7C30}"/>
    <dgm:cxn modelId="{8CAFDB5C-C105-42E8-90F4-CFC0067723C9}" type="presOf" srcId="{C3D9034B-9146-4C5A-B681-ACD12CA4AD9F}" destId="{E5E238F0-8888-46DB-92CF-E47318457DC8}" srcOrd="0" destOrd="0" presId="urn:microsoft.com/office/officeart/2008/layout/AlternatingHexagons"/>
    <dgm:cxn modelId="{E57020AF-0965-4255-8CBC-602D99BD59D3}" type="presOf" srcId="{1F02CABE-899B-447D-A716-822AE7743D81}" destId="{C99AAFDB-82C0-41CF-BE35-44A9480F4EC3}" srcOrd="0" destOrd="0" presId="urn:microsoft.com/office/officeart/2008/layout/AlternatingHexagons"/>
    <dgm:cxn modelId="{9040FFDB-90A7-4C66-9244-99903DCC963B}" type="presOf" srcId="{94E609D7-2E8F-40F5-9031-4E46907FD38C}" destId="{54BF3EAE-83F9-4B5C-AE1D-2B2F33120C2F}" srcOrd="0" destOrd="0" presId="urn:microsoft.com/office/officeart/2008/layout/AlternatingHexagons"/>
    <dgm:cxn modelId="{D8539680-F492-45D9-A189-09484CDC7549}" type="presOf" srcId="{7952DDB0-7B9C-452B-BD27-5B186A83F848}" destId="{5AF44998-8022-42AC-85E0-A4B9502BEFE9}" srcOrd="0" destOrd="0" presId="urn:microsoft.com/office/officeart/2008/layout/AlternatingHexagons"/>
    <dgm:cxn modelId="{1E4A5AC0-2C20-4DD2-BF2D-2C9B10887195}" type="presOf" srcId="{955C6A01-5058-4C36-AF34-C8B3606C9D4B}" destId="{C3A28540-05B2-499B-BB06-74EFCD80F6E4}" srcOrd="0" destOrd="0" presId="urn:microsoft.com/office/officeart/2008/layout/AlternatingHexagons"/>
    <dgm:cxn modelId="{568A8B60-7D82-4A96-B563-E0A840C659DE}" type="presOf" srcId="{AAC36017-640A-4A9A-94FB-E25ADD84C75C}" destId="{E536BA43-A3B8-4927-B7D5-AB85A4B27075}" srcOrd="0" destOrd="0" presId="urn:microsoft.com/office/officeart/2008/layout/AlternatingHexagons"/>
    <dgm:cxn modelId="{F85295B0-B592-46AB-924C-E51BEB427243}" srcId="{AAC36017-640A-4A9A-94FB-E25ADD84C75C}" destId="{C3D9034B-9146-4C5A-B681-ACD12CA4AD9F}" srcOrd="0" destOrd="0" parTransId="{93A194A5-CE34-4BCE-8FFE-B710B0E874E2}" sibTransId="{94E609D7-2E8F-40F5-9031-4E46907FD38C}"/>
    <dgm:cxn modelId="{3BFCAE8F-2A97-42A9-960D-035ADC8D35EF}" srcId="{AAC36017-640A-4A9A-94FB-E25ADD84C75C}" destId="{955C6A01-5058-4C36-AF34-C8B3606C9D4B}" srcOrd="1" destOrd="0" parTransId="{389C81A9-B496-4AE8-B42E-4760EA81239C}" sibTransId="{1F02CABE-899B-447D-A716-822AE7743D81}"/>
    <dgm:cxn modelId="{C224D9A1-8AE9-4C02-97C2-4ECA1B5D4294}" type="presOf" srcId="{265E7AAF-B0D0-4CB7-9810-D90793837083}" destId="{AA369DC4-83A0-4448-A972-8CD7675E8386}" srcOrd="0" destOrd="0" presId="urn:microsoft.com/office/officeart/2008/layout/AlternatingHexagons"/>
    <dgm:cxn modelId="{015C7604-B753-4AD3-A2CE-B0D25095DCCC}" srcId="{C3D9034B-9146-4C5A-B681-ACD12CA4AD9F}" destId="{265E7AAF-B0D0-4CB7-9810-D90793837083}" srcOrd="0" destOrd="0" parTransId="{2A5659F4-75FF-4A95-9543-4FAD870A337F}" sibTransId="{91BA7A2E-2766-4C8F-9948-02FC58FDA41F}"/>
    <dgm:cxn modelId="{C3436E12-2CC8-42FB-BCA0-BC8D839AF788}" type="presParOf" srcId="{E536BA43-A3B8-4927-B7D5-AB85A4B27075}" destId="{915C313F-5DE0-4EA3-BDA6-B4444BA2E1AD}" srcOrd="0" destOrd="0" presId="urn:microsoft.com/office/officeart/2008/layout/AlternatingHexagons"/>
    <dgm:cxn modelId="{34515D7A-C47D-4A92-9D85-316407521157}" type="presParOf" srcId="{915C313F-5DE0-4EA3-BDA6-B4444BA2E1AD}" destId="{E5E238F0-8888-46DB-92CF-E47318457DC8}" srcOrd="0" destOrd="0" presId="urn:microsoft.com/office/officeart/2008/layout/AlternatingHexagons"/>
    <dgm:cxn modelId="{BE911380-CD7B-4659-9D7C-7BEC318822D1}" type="presParOf" srcId="{915C313F-5DE0-4EA3-BDA6-B4444BA2E1AD}" destId="{AA369DC4-83A0-4448-A972-8CD7675E8386}" srcOrd="1" destOrd="0" presId="urn:microsoft.com/office/officeart/2008/layout/AlternatingHexagons"/>
    <dgm:cxn modelId="{CB7507E6-16BE-40E7-9A13-DC9B3B44828C}" type="presParOf" srcId="{915C313F-5DE0-4EA3-BDA6-B4444BA2E1AD}" destId="{632682A7-693D-414A-AA36-1D6567C4B582}" srcOrd="2" destOrd="0" presId="urn:microsoft.com/office/officeart/2008/layout/AlternatingHexagons"/>
    <dgm:cxn modelId="{1F5DFACA-207D-4DF3-B46A-51961D4437AE}" type="presParOf" srcId="{915C313F-5DE0-4EA3-BDA6-B4444BA2E1AD}" destId="{D641BE12-202E-4938-95DD-27687C98C76D}" srcOrd="3" destOrd="0" presId="urn:microsoft.com/office/officeart/2008/layout/AlternatingHexagons"/>
    <dgm:cxn modelId="{67F77085-0851-4ADA-A5BF-EE25C2AA30A0}" type="presParOf" srcId="{915C313F-5DE0-4EA3-BDA6-B4444BA2E1AD}" destId="{54BF3EAE-83F9-4B5C-AE1D-2B2F33120C2F}" srcOrd="4" destOrd="0" presId="urn:microsoft.com/office/officeart/2008/layout/AlternatingHexagons"/>
    <dgm:cxn modelId="{806C8049-FF34-490B-8B2B-59D693F0D59B}" type="presParOf" srcId="{E536BA43-A3B8-4927-B7D5-AB85A4B27075}" destId="{10D2D1FF-C690-44DA-85CA-175EA7AA26B5}" srcOrd="1" destOrd="0" presId="urn:microsoft.com/office/officeart/2008/layout/AlternatingHexagons"/>
    <dgm:cxn modelId="{411674A7-E645-4039-925E-C3056966351E}" type="presParOf" srcId="{E536BA43-A3B8-4927-B7D5-AB85A4B27075}" destId="{F4E43244-5EA4-497B-B820-BAA21DAC1B4B}" srcOrd="2" destOrd="0" presId="urn:microsoft.com/office/officeart/2008/layout/AlternatingHexagons"/>
    <dgm:cxn modelId="{0F067DCB-6A42-4E47-99E9-B5F62FD770C3}" type="presParOf" srcId="{F4E43244-5EA4-497B-B820-BAA21DAC1B4B}" destId="{C3A28540-05B2-499B-BB06-74EFCD80F6E4}" srcOrd="0" destOrd="0" presId="urn:microsoft.com/office/officeart/2008/layout/AlternatingHexagons"/>
    <dgm:cxn modelId="{B13D0DAA-3DD4-49A1-872C-C5EB7BD7BF3E}" type="presParOf" srcId="{F4E43244-5EA4-497B-B820-BAA21DAC1B4B}" destId="{5AF44998-8022-42AC-85E0-A4B9502BEFE9}" srcOrd="1" destOrd="0" presId="urn:microsoft.com/office/officeart/2008/layout/AlternatingHexagons"/>
    <dgm:cxn modelId="{A2833610-23B4-49F9-8B93-F7F876564C2C}" type="presParOf" srcId="{F4E43244-5EA4-497B-B820-BAA21DAC1B4B}" destId="{11778DC8-3CAE-4725-9BBF-181D0444F619}" srcOrd="2" destOrd="0" presId="urn:microsoft.com/office/officeart/2008/layout/AlternatingHexagons"/>
    <dgm:cxn modelId="{09F91DBB-AA16-4816-A8CE-34C75BC0D4C6}" type="presParOf" srcId="{F4E43244-5EA4-497B-B820-BAA21DAC1B4B}" destId="{C7460F5E-B866-4294-9284-7E9DEBC1BEA2}" srcOrd="3" destOrd="0" presId="urn:microsoft.com/office/officeart/2008/layout/AlternatingHexagons"/>
    <dgm:cxn modelId="{199139EA-177D-41C5-A16F-9F4B2BA8F3E2}" type="presParOf" srcId="{F4E43244-5EA4-497B-B820-BAA21DAC1B4B}" destId="{C99AAFDB-82C0-41CF-BE35-44A9480F4EC3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ABFF898-04BF-4969-B9AA-65899F4871B9}" type="doc">
      <dgm:prSet loTypeId="urn:microsoft.com/office/officeart/2005/8/layout/arrow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AA9976D1-0C1C-455F-8153-AF37E18200CB}">
      <dgm:prSet phldrT="[Tekst]"/>
      <dgm:spPr/>
      <dgm:t>
        <a:bodyPr/>
        <a:lstStyle/>
        <a:p>
          <a:r>
            <a:rPr lang="pl-PL" dirty="0" smtClean="0"/>
            <a:t>W przypadku </a:t>
          </a:r>
          <a:r>
            <a:rPr lang="pl-PL" b="1" dirty="0" smtClean="0"/>
            <a:t>zmiany stanu zdrowia </a:t>
          </a:r>
          <a:r>
            <a:rPr lang="pl-PL" dirty="0" smtClean="0"/>
            <a:t>pacjenta, wskazującej na potrzebę wcześniejszego niż w ustalonym terminie udzielenia świadczenia, pacjent informuje o tym placówkę medyczną, która, jeżeli wynika to z kryteriów medycznych, koryguje odpowiednio termin udzielenia świadczenia i informuje niezwłocznie pacjenta o nowym terminie</a:t>
          </a:r>
          <a:endParaRPr lang="pl-PL" dirty="0"/>
        </a:p>
      </dgm:t>
    </dgm:pt>
    <dgm:pt modelId="{457F97E6-4860-4FA4-9755-9C7277BECE78}" type="parTrans" cxnId="{98CB23BD-5BE6-4388-8200-DD7B29D254EF}">
      <dgm:prSet/>
      <dgm:spPr/>
      <dgm:t>
        <a:bodyPr/>
        <a:lstStyle/>
        <a:p>
          <a:endParaRPr lang="pl-PL"/>
        </a:p>
      </dgm:t>
    </dgm:pt>
    <dgm:pt modelId="{337692E9-5899-4673-AB15-55F5FF96A8C1}" type="sibTrans" cxnId="{98CB23BD-5BE6-4388-8200-DD7B29D254EF}">
      <dgm:prSet/>
      <dgm:spPr/>
      <dgm:t>
        <a:bodyPr/>
        <a:lstStyle/>
        <a:p>
          <a:endParaRPr lang="pl-PL"/>
        </a:p>
      </dgm:t>
    </dgm:pt>
    <dgm:pt modelId="{4A2E2651-0854-4ACA-B751-B6037E845D9B}">
      <dgm:prSet phldrT="[Tekst]"/>
      <dgm:spPr/>
      <dgm:t>
        <a:bodyPr/>
        <a:lstStyle/>
        <a:p>
          <a:r>
            <a:rPr lang="pl-PL" dirty="0" smtClean="0"/>
            <a:t>W przypadku wystąpienia okoliczności, których nie można było przewidzieć w chwili ustalania terminu udzielenia świadczenia opieki zdrowotnej, a które uniemożliwiają zachowanie terminu wynikającego z listy oczekujących, placówka medyczna informuje pacjenta </a:t>
          </a:r>
          <a:r>
            <a:rPr lang="pl-PL" b="1" dirty="0" smtClean="0"/>
            <a:t>w każdy dostępny sposób </a:t>
          </a:r>
          <a:r>
            <a:rPr lang="pl-PL" dirty="0" smtClean="0"/>
            <a:t>o zmianie terminu udzielenia świadczenia (także na wcześniejszy)</a:t>
          </a:r>
          <a:endParaRPr lang="pl-PL" dirty="0"/>
        </a:p>
      </dgm:t>
    </dgm:pt>
    <dgm:pt modelId="{35B4CF8F-EF0E-482B-BA85-5B9769498855}" type="parTrans" cxnId="{FC6F14F9-2748-45EA-80B6-B89AB2C33E13}">
      <dgm:prSet/>
      <dgm:spPr/>
      <dgm:t>
        <a:bodyPr/>
        <a:lstStyle/>
        <a:p>
          <a:endParaRPr lang="pl-PL"/>
        </a:p>
      </dgm:t>
    </dgm:pt>
    <dgm:pt modelId="{6679ECF2-2879-451C-B716-8E119FFD6C1D}" type="sibTrans" cxnId="{FC6F14F9-2748-45EA-80B6-B89AB2C33E13}">
      <dgm:prSet/>
      <dgm:spPr/>
      <dgm:t>
        <a:bodyPr/>
        <a:lstStyle/>
        <a:p>
          <a:endParaRPr lang="pl-PL"/>
        </a:p>
      </dgm:t>
    </dgm:pt>
    <dgm:pt modelId="{AD8F4356-CE76-4386-A245-D27ED9FCDB10}" type="pres">
      <dgm:prSet presAssocID="{5ABFF898-04BF-4969-B9AA-65899F4871B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28B6D1F0-9D73-412B-8FFE-899BABCDDA0D}" type="pres">
      <dgm:prSet presAssocID="{AA9976D1-0C1C-455F-8153-AF37E18200CB}" presName="arrow" presStyleLbl="node1" presStyleIdx="0" presStyleCnt="2" custScaleY="100196" custRadScaleRad="88747" custRadScaleInc="18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D54CEC9-9B5B-42CA-9392-2EE707E7FC1E}" type="pres">
      <dgm:prSet presAssocID="{4A2E2651-0854-4ACA-B751-B6037E845D9B}" presName="arrow" presStyleLbl="node1" presStyleIdx="1" presStyleCnt="2" custScaleX="100720" custScaleY="100196" custRadScaleRad="77230" custRadScaleInc="-21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193FCEE6-7D9C-4CEC-A9FA-6E68C369BA5F}" type="presOf" srcId="{4A2E2651-0854-4ACA-B751-B6037E845D9B}" destId="{2D54CEC9-9B5B-42CA-9392-2EE707E7FC1E}" srcOrd="0" destOrd="0" presId="urn:microsoft.com/office/officeart/2005/8/layout/arrow5"/>
    <dgm:cxn modelId="{272B67AD-C708-42C1-989B-734C06710951}" type="presOf" srcId="{AA9976D1-0C1C-455F-8153-AF37E18200CB}" destId="{28B6D1F0-9D73-412B-8FFE-899BABCDDA0D}" srcOrd="0" destOrd="0" presId="urn:microsoft.com/office/officeart/2005/8/layout/arrow5"/>
    <dgm:cxn modelId="{98CB23BD-5BE6-4388-8200-DD7B29D254EF}" srcId="{5ABFF898-04BF-4969-B9AA-65899F4871B9}" destId="{AA9976D1-0C1C-455F-8153-AF37E18200CB}" srcOrd="0" destOrd="0" parTransId="{457F97E6-4860-4FA4-9755-9C7277BECE78}" sibTransId="{337692E9-5899-4673-AB15-55F5FF96A8C1}"/>
    <dgm:cxn modelId="{DE4D2186-D915-4ABF-87FD-099A91F76FDD}" type="presOf" srcId="{5ABFF898-04BF-4969-B9AA-65899F4871B9}" destId="{AD8F4356-CE76-4386-A245-D27ED9FCDB10}" srcOrd="0" destOrd="0" presId="urn:microsoft.com/office/officeart/2005/8/layout/arrow5"/>
    <dgm:cxn modelId="{FC6F14F9-2748-45EA-80B6-B89AB2C33E13}" srcId="{5ABFF898-04BF-4969-B9AA-65899F4871B9}" destId="{4A2E2651-0854-4ACA-B751-B6037E845D9B}" srcOrd="1" destOrd="0" parTransId="{35B4CF8F-EF0E-482B-BA85-5B9769498855}" sibTransId="{6679ECF2-2879-451C-B716-8E119FFD6C1D}"/>
    <dgm:cxn modelId="{DEE0C462-E629-4313-9DEA-D32DD1AA35F2}" type="presParOf" srcId="{AD8F4356-CE76-4386-A245-D27ED9FCDB10}" destId="{28B6D1F0-9D73-412B-8FFE-899BABCDDA0D}" srcOrd="0" destOrd="0" presId="urn:microsoft.com/office/officeart/2005/8/layout/arrow5"/>
    <dgm:cxn modelId="{FF55B897-380A-4D9A-B33D-70879130B270}" type="presParOf" srcId="{AD8F4356-CE76-4386-A245-D27ED9FCDB10}" destId="{2D54CEC9-9B5B-42CA-9392-2EE707E7FC1E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8210AB4-84A0-421B-ADF7-928B8CD554C7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BF1DAF9D-9E2A-4154-B4B0-E44112EC7897}">
      <dgm:prSet phldrT="[Tekst]"/>
      <dgm:spPr/>
      <dgm:t>
        <a:bodyPr/>
        <a:lstStyle/>
        <a:p>
          <a:r>
            <a:rPr lang="pl-PL" dirty="0" smtClean="0"/>
            <a:t>informacje w języku polskim, angielskim, ukraińskim i rosyjskim</a:t>
          </a:r>
          <a:endParaRPr lang="pl-PL" dirty="0"/>
        </a:p>
      </dgm:t>
    </dgm:pt>
    <dgm:pt modelId="{0257E5F4-8B4A-4DA4-B20A-28B4BE18CD41}" type="parTrans" cxnId="{2CA0A373-4EB2-4DE9-A166-0C580A2924DA}">
      <dgm:prSet/>
      <dgm:spPr/>
      <dgm:t>
        <a:bodyPr/>
        <a:lstStyle/>
        <a:p>
          <a:endParaRPr lang="pl-PL"/>
        </a:p>
      </dgm:t>
    </dgm:pt>
    <dgm:pt modelId="{74C7A6D9-2AAC-4E78-92BC-33103D3DF036}" type="sibTrans" cxnId="{2CA0A373-4EB2-4DE9-A166-0C580A2924DA}">
      <dgm:prSet/>
      <dgm:spPr/>
      <dgm:t>
        <a:bodyPr/>
        <a:lstStyle/>
        <a:p>
          <a:endParaRPr lang="pl-PL"/>
        </a:p>
      </dgm:t>
    </dgm:pt>
    <dgm:pt modelId="{D975F5DC-283B-404F-937D-D32C02472233}">
      <dgm:prSet phldrT="[Tekst]"/>
      <dgm:spPr/>
      <dgm:t>
        <a:bodyPr/>
        <a:lstStyle/>
        <a:p>
          <a:r>
            <a:rPr lang="pl-PL" dirty="0" smtClean="0"/>
            <a:t>możliwość zamówienia rozmowy z konsultantem</a:t>
          </a:r>
          <a:endParaRPr lang="pl-PL" dirty="0"/>
        </a:p>
      </dgm:t>
    </dgm:pt>
    <dgm:pt modelId="{34203E79-0DB2-40F5-85BD-EA9D447282D1}" type="parTrans" cxnId="{E436EECE-D49B-4517-9CDD-CBB8A51480DB}">
      <dgm:prSet/>
      <dgm:spPr/>
      <dgm:t>
        <a:bodyPr/>
        <a:lstStyle/>
        <a:p>
          <a:endParaRPr lang="pl-PL"/>
        </a:p>
      </dgm:t>
    </dgm:pt>
    <dgm:pt modelId="{160088F7-EE96-49E7-965E-A836BECC3693}" type="sibTrans" cxnId="{E436EECE-D49B-4517-9CDD-CBB8A51480DB}">
      <dgm:prSet/>
      <dgm:spPr/>
      <dgm:t>
        <a:bodyPr/>
        <a:lstStyle/>
        <a:p>
          <a:endParaRPr lang="pl-PL"/>
        </a:p>
      </dgm:t>
    </dgm:pt>
    <dgm:pt modelId="{6C1C89E6-DF69-4B86-832E-8DDEEB967F5D}">
      <dgm:prSet phldrT="[Tekst]"/>
      <dgm:spPr/>
      <dgm:t>
        <a:bodyPr/>
        <a:lstStyle/>
        <a:p>
          <a:r>
            <a:rPr lang="pl-PL" dirty="0" err="1" smtClean="0"/>
            <a:t>wideorozmowa</a:t>
          </a:r>
          <a:r>
            <a:rPr lang="pl-PL" dirty="0" smtClean="0"/>
            <a:t> z tłumaczem języka migowego</a:t>
          </a:r>
          <a:endParaRPr lang="pl-PL" dirty="0"/>
        </a:p>
      </dgm:t>
    </dgm:pt>
    <dgm:pt modelId="{C7F245FD-EC6A-44F9-AE64-882E8586DEFC}" type="parTrans" cxnId="{1849CE57-DC90-4A9F-9282-11FF279F6667}">
      <dgm:prSet/>
      <dgm:spPr/>
      <dgm:t>
        <a:bodyPr/>
        <a:lstStyle/>
        <a:p>
          <a:endParaRPr lang="pl-PL"/>
        </a:p>
      </dgm:t>
    </dgm:pt>
    <dgm:pt modelId="{D29E76D8-AE2B-4459-9A3F-ACF2482D6AB6}" type="sibTrans" cxnId="{1849CE57-DC90-4A9F-9282-11FF279F6667}">
      <dgm:prSet/>
      <dgm:spPr/>
      <dgm:t>
        <a:bodyPr/>
        <a:lstStyle/>
        <a:p>
          <a:endParaRPr lang="pl-PL"/>
        </a:p>
      </dgm:t>
    </dgm:pt>
    <dgm:pt modelId="{54B264DB-2A67-42AB-83E8-264D02E33303}">
      <dgm:prSet phldrT="[Tekst]"/>
      <dgm:spPr/>
      <dgm:t>
        <a:bodyPr/>
        <a:lstStyle/>
        <a:p>
          <a:r>
            <a:rPr lang="pl-PL" dirty="0" smtClean="0"/>
            <a:t>czat tekstowy z konsultantem</a:t>
          </a:r>
          <a:endParaRPr lang="pl-PL" dirty="0"/>
        </a:p>
      </dgm:t>
    </dgm:pt>
    <dgm:pt modelId="{06A8E9E5-5F50-48F6-B51A-515FA3BA9F54}" type="parTrans" cxnId="{D18B054E-A9EE-4EC6-8F3C-500AEF42D49C}">
      <dgm:prSet/>
      <dgm:spPr/>
      <dgm:t>
        <a:bodyPr/>
        <a:lstStyle/>
        <a:p>
          <a:endParaRPr lang="pl-PL"/>
        </a:p>
      </dgm:t>
    </dgm:pt>
    <dgm:pt modelId="{284BFAD3-2F7D-4227-8AC4-F51A57CD4225}" type="sibTrans" cxnId="{D18B054E-A9EE-4EC6-8F3C-500AEF42D49C}">
      <dgm:prSet/>
      <dgm:spPr/>
      <dgm:t>
        <a:bodyPr/>
        <a:lstStyle/>
        <a:p>
          <a:endParaRPr lang="pl-PL"/>
        </a:p>
      </dgm:t>
    </dgm:pt>
    <dgm:pt modelId="{3ABB0CF1-68A8-4DAA-8305-AC1DE1D7DC8B}">
      <dgm:prSet phldrT="[Tekst]"/>
      <dgm:spPr/>
      <dgm:t>
        <a:bodyPr/>
        <a:lstStyle/>
        <a:p>
          <a:r>
            <a:rPr lang="pl-PL" dirty="0" smtClean="0"/>
            <a:t>kontakt mailowy tip@nfz.gov.pl</a:t>
          </a:r>
          <a:endParaRPr lang="pl-PL" dirty="0"/>
        </a:p>
      </dgm:t>
    </dgm:pt>
    <dgm:pt modelId="{59AFED20-098A-46F2-9A7A-7B26AB9081B8}" type="parTrans" cxnId="{8480264B-9FAB-4CE1-8CC0-77ED77CC7802}">
      <dgm:prSet/>
      <dgm:spPr/>
      <dgm:t>
        <a:bodyPr/>
        <a:lstStyle/>
        <a:p>
          <a:endParaRPr lang="pl-PL"/>
        </a:p>
      </dgm:t>
    </dgm:pt>
    <dgm:pt modelId="{1DE4B935-2633-406D-BD07-FE49A12EBCCF}" type="sibTrans" cxnId="{8480264B-9FAB-4CE1-8CC0-77ED77CC7802}">
      <dgm:prSet/>
      <dgm:spPr/>
      <dgm:t>
        <a:bodyPr/>
        <a:lstStyle/>
        <a:p>
          <a:endParaRPr lang="pl-PL"/>
        </a:p>
      </dgm:t>
    </dgm:pt>
    <dgm:pt modelId="{82FBF75D-1B2C-4E92-9264-30FC18398DD0}">
      <dgm:prSet phldrT="[Tekst]"/>
      <dgm:spPr/>
      <dgm:t>
        <a:bodyPr/>
        <a:lstStyle/>
        <a:p>
          <a:r>
            <a:rPr lang="pl-PL" dirty="0" smtClean="0"/>
            <a:t>kontakt ze specjalistą Biura Rzecznika Praw Pacjenta (8-18)</a:t>
          </a:r>
          <a:endParaRPr lang="pl-PL" dirty="0"/>
        </a:p>
      </dgm:t>
    </dgm:pt>
    <dgm:pt modelId="{4A7FF72B-9634-423E-8647-4DE3C95F60DB}" type="parTrans" cxnId="{69DDCFD9-C80E-4322-B47C-1156EFCBE380}">
      <dgm:prSet/>
      <dgm:spPr/>
      <dgm:t>
        <a:bodyPr/>
        <a:lstStyle/>
        <a:p>
          <a:endParaRPr lang="pl-PL"/>
        </a:p>
      </dgm:t>
    </dgm:pt>
    <dgm:pt modelId="{48393539-E594-4C86-A54E-0D61336868E4}" type="sibTrans" cxnId="{69DDCFD9-C80E-4322-B47C-1156EFCBE380}">
      <dgm:prSet/>
      <dgm:spPr/>
      <dgm:t>
        <a:bodyPr/>
        <a:lstStyle/>
        <a:p>
          <a:endParaRPr lang="pl-PL"/>
        </a:p>
      </dgm:t>
    </dgm:pt>
    <dgm:pt modelId="{701FE592-9335-48CE-90FF-10B4657380A9}" type="pres">
      <dgm:prSet presAssocID="{D8210AB4-84A0-421B-ADF7-928B8CD554C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l-PL"/>
        </a:p>
      </dgm:t>
    </dgm:pt>
    <dgm:pt modelId="{D0747F96-3C86-4A34-9F7E-897FE7DEBE6F}" type="pres">
      <dgm:prSet presAssocID="{D8210AB4-84A0-421B-ADF7-928B8CD554C7}" presName="Name1" presStyleCnt="0"/>
      <dgm:spPr/>
    </dgm:pt>
    <dgm:pt modelId="{62C50211-003C-4F4E-9C26-E76F827A30AD}" type="pres">
      <dgm:prSet presAssocID="{D8210AB4-84A0-421B-ADF7-928B8CD554C7}" presName="cycle" presStyleCnt="0"/>
      <dgm:spPr/>
    </dgm:pt>
    <dgm:pt modelId="{FD0A1843-7D00-4198-9095-99A95E1F774B}" type="pres">
      <dgm:prSet presAssocID="{D8210AB4-84A0-421B-ADF7-928B8CD554C7}" presName="srcNode" presStyleLbl="node1" presStyleIdx="0" presStyleCnt="6"/>
      <dgm:spPr/>
    </dgm:pt>
    <dgm:pt modelId="{5C98F88B-6607-4B28-A963-94CC834BF37D}" type="pres">
      <dgm:prSet presAssocID="{D8210AB4-84A0-421B-ADF7-928B8CD554C7}" presName="conn" presStyleLbl="parChTrans1D2" presStyleIdx="0" presStyleCnt="1"/>
      <dgm:spPr/>
      <dgm:t>
        <a:bodyPr/>
        <a:lstStyle/>
        <a:p>
          <a:endParaRPr lang="pl-PL"/>
        </a:p>
      </dgm:t>
    </dgm:pt>
    <dgm:pt modelId="{4A8B54BB-19AC-4912-B6CD-88A3C347A178}" type="pres">
      <dgm:prSet presAssocID="{D8210AB4-84A0-421B-ADF7-928B8CD554C7}" presName="extraNode" presStyleLbl="node1" presStyleIdx="0" presStyleCnt="6"/>
      <dgm:spPr/>
    </dgm:pt>
    <dgm:pt modelId="{6282BD60-2BF5-49C9-9043-72FAF0B151CF}" type="pres">
      <dgm:prSet presAssocID="{D8210AB4-84A0-421B-ADF7-928B8CD554C7}" presName="dstNode" presStyleLbl="node1" presStyleIdx="0" presStyleCnt="6"/>
      <dgm:spPr/>
    </dgm:pt>
    <dgm:pt modelId="{D9A54F27-7246-4F2A-8E54-4E6446AB501C}" type="pres">
      <dgm:prSet presAssocID="{BF1DAF9D-9E2A-4154-B4B0-E44112EC7897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7EB5ADA-92BC-4CD2-9AE0-7E35D6522DCB}" type="pres">
      <dgm:prSet presAssocID="{BF1DAF9D-9E2A-4154-B4B0-E44112EC7897}" presName="accent_1" presStyleCnt="0"/>
      <dgm:spPr/>
    </dgm:pt>
    <dgm:pt modelId="{DC96ACF4-5EF3-42BC-AA0F-5B524E8950AF}" type="pres">
      <dgm:prSet presAssocID="{BF1DAF9D-9E2A-4154-B4B0-E44112EC7897}" presName="accentRepeatNode" presStyleLbl="solidFgAcc1" presStyleIdx="0" presStyleCnt="6"/>
      <dgm:spPr/>
    </dgm:pt>
    <dgm:pt modelId="{986213A7-A43E-4E87-BD8D-A2219FB2B211}" type="pres">
      <dgm:prSet presAssocID="{D975F5DC-283B-404F-937D-D32C02472233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B3E1CDF-83C3-40F9-BFCD-35DA79C531A3}" type="pres">
      <dgm:prSet presAssocID="{D975F5DC-283B-404F-937D-D32C02472233}" presName="accent_2" presStyleCnt="0"/>
      <dgm:spPr/>
    </dgm:pt>
    <dgm:pt modelId="{09F184D0-25FE-4F17-9D1B-AC503E242C5D}" type="pres">
      <dgm:prSet presAssocID="{D975F5DC-283B-404F-937D-D32C02472233}" presName="accentRepeatNode" presStyleLbl="solidFgAcc1" presStyleIdx="1" presStyleCnt="6"/>
      <dgm:spPr/>
    </dgm:pt>
    <dgm:pt modelId="{884DABD8-37C0-4742-B850-57C41D415EBD}" type="pres">
      <dgm:prSet presAssocID="{6C1C89E6-DF69-4B86-832E-8DDEEB967F5D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D9E0B9D-74DD-448A-8443-82DD34CFBDDB}" type="pres">
      <dgm:prSet presAssocID="{6C1C89E6-DF69-4B86-832E-8DDEEB967F5D}" presName="accent_3" presStyleCnt="0"/>
      <dgm:spPr/>
    </dgm:pt>
    <dgm:pt modelId="{42708DF0-916E-4EE3-97E9-3E42C6FDCAE2}" type="pres">
      <dgm:prSet presAssocID="{6C1C89E6-DF69-4B86-832E-8DDEEB967F5D}" presName="accentRepeatNode" presStyleLbl="solidFgAcc1" presStyleIdx="2" presStyleCnt="6"/>
      <dgm:spPr/>
    </dgm:pt>
    <dgm:pt modelId="{D4A643AC-2605-466F-A15A-9E291CEC8B72}" type="pres">
      <dgm:prSet presAssocID="{54B264DB-2A67-42AB-83E8-264D02E33303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3766951-B511-4020-92DB-7277EBB8EC91}" type="pres">
      <dgm:prSet presAssocID="{54B264DB-2A67-42AB-83E8-264D02E33303}" presName="accent_4" presStyleCnt="0"/>
      <dgm:spPr/>
    </dgm:pt>
    <dgm:pt modelId="{1983143D-BB98-466A-A4CF-4683B3CDC915}" type="pres">
      <dgm:prSet presAssocID="{54B264DB-2A67-42AB-83E8-264D02E33303}" presName="accentRepeatNode" presStyleLbl="solidFgAcc1" presStyleIdx="3" presStyleCnt="6"/>
      <dgm:spPr/>
    </dgm:pt>
    <dgm:pt modelId="{47888B72-1A29-4071-AAD6-43A7DC20CFA2}" type="pres">
      <dgm:prSet presAssocID="{3ABB0CF1-68A8-4DAA-8305-AC1DE1D7DC8B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64B891E-07D5-48C6-AAD6-A4CDE5DCC243}" type="pres">
      <dgm:prSet presAssocID="{3ABB0CF1-68A8-4DAA-8305-AC1DE1D7DC8B}" presName="accent_5" presStyleCnt="0"/>
      <dgm:spPr/>
    </dgm:pt>
    <dgm:pt modelId="{AF495BED-154A-4847-A787-99517F8CFAD4}" type="pres">
      <dgm:prSet presAssocID="{3ABB0CF1-68A8-4DAA-8305-AC1DE1D7DC8B}" presName="accentRepeatNode" presStyleLbl="solidFgAcc1" presStyleIdx="4" presStyleCnt="6"/>
      <dgm:spPr/>
    </dgm:pt>
    <dgm:pt modelId="{59E4DCA7-D485-4B09-8315-26B8408137D8}" type="pres">
      <dgm:prSet presAssocID="{82FBF75D-1B2C-4E92-9264-30FC18398DD0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60954BA-B27A-486F-A8B8-4CA9B84C6842}" type="pres">
      <dgm:prSet presAssocID="{82FBF75D-1B2C-4E92-9264-30FC18398DD0}" presName="accent_6" presStyleCnt="0"/>
      <dgm:spPr/>
    </dgm:pt>
    <dgm:pt modelId="{7A7DF487-3757-4794-8318-4FE4802C3A2B}" type="pres">
      <dgm:prSet presAssocID="{82FBF75D-1B2C-4E92-9264-30FC18398DD0}" presName="accentRepeatNode" presStyleLbl="solidFgAcc1" presStyleIdx="5" presStyleCnt="6"/>
      <dgm:spPr/>
    </dgm:pt>
  </dgm:ptLst>
  <dgm:cxnLst>
    <dgm:cxn modelId="{BC764D4D-77DA-42E3-92B9-BFA65003D36B}" type="presOf" srcId="{D8210AB4-84A0-421B-ADF7-928B8CD554C7}" destId="{701FE592-9335-48CE-90FF-10B4657380A9}" srcOrd="0" destOrd="0" presId="urn:microsoft.com/office/officeart/2008/layout/VerticalCurvedList"/>
    <dgm:cxn modelId="{8480264B-9FAB-4CE1-8CC0-77ED77CC7802}" srcId="{D8210AB4-84A0-421B-ADF7-928B8CD554C7}" destId="{3ABB0CF1-68A8-4DAA-8305-AC1DE1D7DC8B}" srcOrd="4" destOrd="0" parTransId="{59AFED20-098A-46F2-9A7A-7B26AB9081B8}" sibTransId="{1DE4B935-2633-406D-BD07-FE49A12EBCCF}"/>
    <dgm:cxn modelId="{E436EECE-D49B-4517-9CDD-CBB8A51480DB}" srcId="{D8210AB4-84A0-421B-ADF7-928B8CD554C7}" destId="{D975F5DC-283B-404F-937D-D32C02472233}" srcOrd="1" destOrd="0" parTransId="{34203E79-0DB2-40F5-85BD-EA9D447282D1}" sibTransId="{160088F7-EE96-49E7-965E-A836BECC3693}"/>
    <dgm:cxn modelId="{69DDCFD9-C80E-4322-B47C-1156EFCBE380}" srcId="{D8210AB4-84A0-421B-ADF7-928B8CD554C7}" destId="{82FBF75D-1B2C-4E92-9264-30FC18398DD0}" srcOrd="5" destOrd="0" parTransId="{4A7FF72B-9634-423E-8647-4DE3C95F60DB}" sibTransId="{48393539-E594-4C86-A54E-0D61336868E4}"/>
    <dgm:cxn modelId="{6F26DC23-C27F-45AA-B981-667FD349A22A}" type="presOf" srcId="{D975F5DC-283B-404F-937D-D32C02472233}" destId="{986213A7-A43E-4E87-BD8D-A2219FB2B211}" srcOrd="0" destOrd="0" presId="urn:microsoft.com/office/officeart/2008/layout/VerticalCurvedList"/>
    <dgm:cxn modelId="{BFE66FA3-BB92-4DF6-AE9C-C53F878AA66A}" type="presOf" srcId="{6C1C89E6-DF69-4B86-832E-8DDEEB967F5D}" destId="{884DABD8-37C0-4742-B850-57C41D415EBD}" srcOrd="0" destOrd="0" presId="urn:microsoft.com/office/officeart/2008/layout/VerticalCurvedList"/>
    <dgm:cxn modelId="{D18B054E-A9EE-4EC6-8F3C-500AEF42D49C}" srcId="{D8210AB4-84A0-421B-ADF7-928B8CD554C7}" destId="{54B264DB-2A67-42AB-83E8-264D02E33303}" srcOrd="3" destOrd="0" parTransId="{06A8E9E5-5F50-48F6-B51A-515FA3BA9F54}" sibTransId="{284BFAD3-2F7D-4227-8AC4-F51A57CD4225}"/>
    <dgm:cxn modelId="{E3D2D332-9F89-4DF2-A01E-4E864198E545}" type="presOf" srcId="{82FBF75D-1B2C-4E92-9264-30FC18398DD0}" destId="{59E4DCA7-D485-4B09-8315-26B8408137D8}" srcOrd="0" destOrd="0" presId="urn:microsoft.com/office/officeart/2008/layout/VerticalCurvedList"/>
    <dgm:cxn modelId="{3F61E4AC-A7C3-4939-AE46-629458F10151}" type="presOf" srcId="{3ABB0CF1-68A8-4DAA-8305-AC1DE1D7DC8B}" destId="{47888B72-1A29-4071-AAD6-43A7DC20CFA2}" srcOrd="0" destOrd="0" presId="urn:microsoft.com/office/officeart/2008/layout/VerticalCurvedList"/>
    <dgm:cxn modelId="{1849CE57-DC90-4A9F-9282-11FF279F6667}" srcId="{D8210AB4-84A0-421B-ADF7-928B8CD554C7}" destId="{6C1C89E6-DF69-4B86-832E-8DDEEB967F5D}" srcOrd="2" destOrd="0" parTransId="{C7F245FD-EC6A-44F9-AE64-882E8586DEFC}" sibTransId="{D29E76D8-AE2B-4459-9A3F-ACF2482D6AB6}"/>
    <dgm:cxn modelId="{2CA0A373-4EB2-4DE9-A166-0C580A2924DA}" srcId="{D8210AB4-84A0-421B-ADF7-928B8CD554C7}" destId="{BF1DAF9D-9E2A-4154-B4B0-E44112EC7897}" srcOrd="0" destOrd="0" parTransId="{0257E5F4-8B4A-4DA4-B20A-28B4BE18CD41}" sibTransId="{74C7A6D9-2AAC-4E78-92BC-33103D3DF036}"/>
    <dgm:cxn modelId="{1EA3CB9F-CC6F-4C37-B5F4-9846D0405E39}" type="presOf" srcId="{54B264DB-2A67-42AB-83E8-264D02E33303}" destId="{D4A643AC-2605-466F-A15A-9E291CEC8B72}" srcOrd="0" destOrd="0" presId="urn:microsoft.com/office/officeart/2008/layout/VerticalCurvedList"/>
    <dgm:cxn modelId="{87CA4CA0-2E26-4BF3-9BD5-829F829E0C11}" type="presOf" srcId="{74C7A6D9-2AAC-4E78-92BC-33103D3DF036}" destId="{5C98F88B-6607-4B28-A963-94CC834BF37D}" srcOrd="0" destOrd="0" presId="urn:microsoft.com/office/officeart/2008/layout/VerticalCurvedList"/>
    <dgm:cxn modelId="{266B42B1-0DB1-4A07-9DA3-6438266EE394}" type="presOf" srcId="{BF1DAF9D-9E2A-4154-B4B0-E44112EC7897}" destId="{D9A54F27-7246-4F2A-8E54-4E6446AB501C}" srcOrd="0" destOrd="0" presId="urn:microsoft.com/office/officeart/2008/layout/VerticalCurvedList"/>
    <dgm:cxn modelId="{EE986662-D6D6-4198-80BF-3264035E6CB7}" type="presParOf" srcId="{701FE592-9335-48CE-90FF-10B4657380A9}" destId="{D0747F96-3C86-4A34-9F7E-897FE7DEBE6F}" srcOrd="0" destOrd="0" presId="urn:microsoft.com/office/officeart/2008/layout/VerticalCurvedList"/>
    <dgm:cxn modelId="{2F028EFF-C667-4D0E-94AA-2D0BBA7ADC45}" type="presParOf" srcId="{D0747F96-3C86-4A34-9F7E-897FE7DEBE6F}" destId="{62C50211-003C-4F4E-9C26-E76F827A30AD}" srcOrd="0" destOrd="0" presId="urn:microsoft.com/office/officeart/2008/layout/VerticalCurvedList"/>
    <dgm:cxn modelId="{012B18E3-779B-4E70-A234-8F358A1ABF92}" type="presParOf" srcId="{62C50211-003C-4F4E-9C26-E76F827A30AD}" destId="{FD0A1843-7D00-4198-9095-99A95E1F774B}" srcOrd="0" destOrd="0" presId="urn:microsoft.com/office/officeart/2008/layout/VerticalCurvedList"/>
    <dgm:cxn modelId="{A62171EB-0A62-4E67-B524-C05BD008566D}" type="presParOf" srcId="{62C50211-003C-4F4E-9C26-E76F827A30AD}" destId="{5C98F88B-6607-4B28-A963-94CC834BF37D}" srcOrd="1" destOrd="0" presId="urn:microsoft.com/office/officeart/2008/layout/VerticalCurvedList"/>
    <dgm:cxn modelId="{44FFEADE-6A28-496E-8955-48733B0385FA}" type="presParOf" srcId="{62C50211-003C-4F4E-9C26-E76F827A30AD}" destId="{4A8B54BB-19AC-4912-B6CD-88A3C347A178}" srcOrd="2" destOrd="0" presId="urn:microsoft.com/office/officeart/2008/layout/VerticalCurvedList"/>
    <dgm:cxn modelId="{010CA128-28AF-48AD-8453-7CAFEE23D784}" type="presParOf" srcId="{62C50211-003C-4F4E-9C26-E76F827A30AD}" destId="{6282BD60-2BF5-49C9-9043-72FAF0B151CF}" srcOrd="3" destOrd="0" presId="urn:microsoft.com/office/officeart/2008/layout/VerticalCurvedList"/>
    <dgm:cxn modelId="{8D95134B-4A47-46F0-ADC4-51324DBE254C}" type="presParOf" srcId="{D0747F96-3C86-4A34-9F7E-897FE7DEBE6F}" destId="{D9A54F27-7246-4F2A-8E54-4E6446AB501C}" srcOrd="1" destOrd="0" presId="urn:microsoft.com/office/officeart/2008/layout/VerticalCurvedList"/>
    <dgm:cxn modelId="{8D457457-C17C-40FB-911E-37A2954B0569}" type="presParOf" srcId="{D0747F96-3C86-4A34-9F7E-897FE7DEBE6F}" destId="{57EB5ADA-92BC-4CD2-9AE0-7E35D6522DCB}" srcOrd="2" destOrd="0" presId="urn:microsoft.com/office/officeart/2008/layout/VerticalCurvedList"/>
    <dgm:cxn modelId="{4704E728-0189-4B7D-9CD0-BA26A8E6AF5E}" type="presParOf" srcId="{57EB5ADA-92BC-4CD2-9AE0-7E35D6522DCB}" destId="{DC96ACF4-5EF3-42BC-AA0F-5B524E8950AF}" srcOrd="0" destOrd="0" presId="urn:microsoft.com/office/officeart/2008/layout/VerticalCurvedList"/>
    <dgm:cxn modelId="{5021F157-4EE3-4337-AF69-E955C6CB63FE}" type="presParOf" srcId="{D0747F96-3C86-4A34-9F7E-897FE7DEBE6F}" destId="{986213A7-A43E-4E87-BD8D-A2219FB2B211}" srcOrd="3" destOrd="0" presId="urn:microsoft.com/office/officeart/2008/layout/VerticalCurvedList"/>
    <dgm:cxn modelId="{0306301F-943A-4B49-9BA0-40B797E3D908}" type="presParOf" srcId="{D0747F96-3C86-4A34-9F7E-897FE7DEBE6F}" destId="{9B3E1CDF-83C3-40F9-BFCD-35DA79C531A3}" srcOrd="4" destOrd="0" presId="urn:microsoft.com/office/officeart/2008/layout/VerticalCurvedList"/>
    <dgm:cxn modelId="{BF330182-4F70-4CBB-B49C-F0AAE5C99BE1}" type="presParOf" srcId="{9B3E1CDF-83C3-40F9-BFCD-35DA79C531A3}" destId="{09F184D0-25FE-4F17-9D1B-AC503E242C5D}" srcOrd="0" destOrd="0" presId="urn:microsoft.com/office/officeart/2008/layout/VerticalCurvedList"/>
    <dgm:cxn modelId="{69DB54B2-A90D-4241-A77F-16DB54501601}" type="presParOf" srcId="{D0747F96-3C86-4A34-9F7E-897FE7DEBE6F}" destId="{884DABD8-37C0-4742-B850-57C41D415EBD}" srcOrd="5" destOrd="0" presId="urn:microsoft.com/office/officeart/2008/layout/VerticalCurvedList"/>
    <dgm:cxn modelId="{C92AC888-AD37-4667-A4AF-ECA9FF02679B}" type="presParOf" srcId="{D0747F96-3C86-4A34-9F7E-897FE7DEBE6F}" destId="{6D9E0B9D-74DD-448A-8443-82DD34CFBDDB}" srcOrd="6" destOrd="0" presId="urn:microsoft.com/office/officeart/2008/layout/VerticalCurvedList"/>
    <dgm:cxn modelId="{DB0C5763-B9AC-4F44-B8AA-CD70683C9CE5}" type="presParOf" srcId="{6D9E0B9D-74DD-448A-8443-82DD34CFBDDB}" destId="{42708DF0-916E-4EE3-97E9-3E42C6FDCAE2}" srcOrd="0" destOrd="0" presId="urn:microsoft.com/office/officeart/2008/layout/VerticalCurvedList"/>
    <dgm:cxn modelId="{62F3293F-C5E1-4B2B-ACCF-376CCF7EB1EE}" type="presParOf" srcId="{D0747F96-3C86-4A34-9F7E-897FE7DEBE6F}" destId="{D4A643AC-2605-466F-A15A-9E291CEC8B72}" srcOrd="7" destOrd="0" presId="urn:microsoft.com/office/officeart/2008/layout/VerticalCurvedList"/>
    <dgm:cxn modelId="{E6614069-C106-4D6E-A61B-FE367276B463}" type="presParOf" srcId="{D0747F96-3C86-4A34-9F7E-897FE7DEBE6F}" destId="{03766951-B511-4020-92DB-7277EBB8EC91}" srcOrd="8" destOrd="0" presId="urn:microsoft.com/office/officeart/2008/layout/VerticalCurvedList"/>
    <dgm:cxn modelId="{09A11210-3988-47F2-BE6E-8B094E6446CD}" type="presParOf" srcId="{03766951-B511-4020-92DB-7277EBB8EC91}" destId="{1983143D-BB98-466A-A4CF-4683B3CDC915}" srcOrd="0" destOrd="0" presId="urn:microsoft.com/office/officeart/2008/layout/VerticalCurvedList"/>
    <dgm:cxn modelId="{39EDF277-0E36-4BB1-9BB7-FD8E8F06A906}" type="presParOf" srcId="{D0747F96-3C86-4A34-9F7E-897FE7DEBE6F}" destId="{47888B72-1A29-4071-AAD6-43A7DC20CFA2}" srcOrd="9" destOrd="0" presId="urn:microsoft.com/office/officeart/2008/layout/VerticalCurvedList"/>
    <dgm:cxn modelId="{F9363AC2-42A5-46F7-A94D-D5411643901B}" type="presParOf" srcId="{D0747F96-3C86-4A34-9F7E-897FE7DEBE6F}" destId="{964B891E-07D5-48C6-AAD6-A4CDE5DCC243}" srcOrd="10" destOrd="0" presId="urn:microsoft.com/office/officeart/2008/layout/VerticalCurvedList"/>
    <dgm:cxn modelId="{CD94B498-FDEE-4176-86AD-F60BD86307AF}" type="presParOf" srcId="{964B891E-07D5-48C6-AAD6-A4CDE5DCC243}" destId="{AF495BED-154A-4847-A787-99517F8CFAD4}" srcOrd="0" destOrd="0" presId="urn:microsoft.com/office/officeart/2008/layout/VerticalCurvedList"/>
    <dgm:cxn modelId="{2F575DFB-E483-42BF-98C6-083F82C587A6}" type="presParOf" srcId="{D0747F96-3C86-4A34-9F7E-897FE7DEBE6F}" destId="{59E4DCA7-D485-4B09-8315-26B8408137D8}" srcOrd="11" destOrd="0" presId="urn:microsoft.com/office/officeart/2008/layout/VerticalCurvedList"/>
    <dgm:cxn modelId="{695CF504-9F67-4179-9907-358BA72FAB64}" type="presParOf" srcId="{D0747F96-3C86-4A34-9F7E-897FE7DEBE6F}" destId="{160954BA-B27A-486F-A8B8-4CA9B84C6842}" srcOrd="12" destOrd="0" presId="urn:microsoft.com/office/officeart/2008/layout/VerticalCurvedList"/>
    <dgm:cxn modelId="{1684D0B6-C81C-408B-AE42-90CFE3EDC787}" type="presParOf" srcId="{160954BA-B27A-486F-A8B8-4CA9B84C6842}" destId="{7A7DF487-3757-4794-8318-4FE4802C3A2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E238F0-8888-46DB-92CF-E47318457DC8}">
      <dsp:nvSpPr>
        <dsp:cNvPr id="0" name=""/>
        <dsp:cNvSpPr/>
      </dsp:nvSpPr>
      <dsp:spPr>
        <a:xfrm rot="5400000">
          <a:off x="4482934" y="142449"/>
          <a:ext cx="2150873" cy="1871260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100" kern="1200" dirty="0" smtClean="0"/>
            <a:t>przypadek pilny</a:t>
          </a:r>
          <a:endParaRPr lang="pl-PL" sz="2100" kern="1200" dirty="0"/>
        </a:p>
      </dsp:txBody>
      <dsp:txXfrm rot="-5400000">
        <a:off x="4914345" y="337821"/>
        <a:ext cx="1288050" cy="1480517"/>
      </dsp:txXfrm>
    </dsp:sp>
    <dsp:sp modelId="{AA369DC4-83A0-4448-A972-8CD7675E8386}">
      <dsp:nvSpPr>
        <dsp:cNvPr id="0" name=""/>
        <dsp:cNvSpPr/>
      </dsp:nvSpPr>
      <dsp:spPr>
        <a:xfrm>
          <a:off x="6559534" y="347455"/>
          <a:ext cx="4511961" cy="14612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0" i="0" kern="1200" dirty="0" smtClean="0">
              <a:latin typeface="+mn-lt"/>
              <a:ea typeface="+mn-ea"/>
              <a:cs typeface="+mn-cs"/>
            </a:rPr>
            <a:t>istnieje konieczność pilnego udzielenia świadczenia ze względu na dynamikę procesu chorobowego i możliwość szybkiego pogorszenia stanu zdrowia lub znaczącego zmniejszenia szans na powrót do zdrowia</a:t>
          </a:r>
          <a:endParaRPr lang="pl-PL" sz="1800" kern="1200" dirty="0"/>
        </a:p>
      </dsp:txBody>
      <dsp:txXfrm>
        <a:off x="6559534" y="347455"/>
        <a:ext cx="4511961" cy="1461247"/>
      </dsp:txXfrm>
    </dsp:sp>
    <dsp:sp modelId="{54BF3EAE-83F9-4B5C-AE1D-2B2F33120C2F}">
      <dsp:nvSpPr>
        <dsp:cNvPr id="0" name=""/>
        <dsp:cNvSpPr/>
      </dsp:nvSpPr>
      <dsp:spPr>
        <a:xfrm>
          <a:off x="3789237" y="874205"/>
          <a:ext cx="769625" cy="407747"/>
        </a:xfrm>
        <a:prstGeom prst="rightArrow">
          <a:avLst/>
        </a:prstGeom>
        <a:solidFill>
          <a:srgbClr val="FF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3600" kern="1200" dirty="0"/>
        </a:p>
      </dsp:txBody>
      <dsp:txXfrm rot="-5400000">
        <a:off x="4021144" y="744235"/>
        <a:ext cx="203873" cy="667688"/>
      </dsp:txXfrm>
    </dsp:sp>
    <dsp:sp modelId="{C3A28540-05B2-499B-BB06-74EFCD80F6E4}">
      <dsp:nvSpPr>
        <dsp:cNvPr id="0" name=""/>
        <dsp:cNvSpPr/>
      </dsp:nvSpPr>
      <dsp:spPr>
        <a:xfrm rot="5400000">
          <a:off x="3528845" y="1930556"/>
          <a:ext cx="2150873" cy="1871260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100" kern="1200" dirty="0" smtClean="0"/>
            <a:t>przypadek</a:t>
          </a:r>
          <a:r>
            <a:rPr lang="pl-PL" sz="2000" kern="1200" dirty="0" smtClean="0"/>
            <a:t> stabilny</a:t>
          </a:r>
          <a:endParaRPr lang="pl-PL" sz="2000" kern="1200" dirty="0"/>
        </a:p>
      </dsp:txBody>
      <dsp:txXfrm rot="-5400000">
        <a:off x="3960256" y="2125928"/>
        <a:ext cx="1288050" cy="1480517"/>
      </dsp:txXfrm>
    </dsp:sp>
    <dsp:sp modelId="{5AF44998-8022-42AC-85E0-A4B9502BEFE9}">
      <dsp:nvSpPr>
        <dsp:cNvPr id="0" name=""/>
        <dsp:cNvSpPr/>
      </dsp:nvSpPr>
      <dsp:spPr>
        <a:xfrm>
          <a:off x="160048" y="2328812"/>
          <a:ext cx="3361020" cy="1290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0" i="0" kern="1200" dirty="0" smtClean="0">
              <a:latin typeface="+mn-lt"/>
              <a:ea typeface="+mn-ea"/>
              <a:cs typeface="+mn-cs"/>
            </a:rPr>
            <a:t>pacjent</a:t>
          </a:r>
          <a:r>
            <a:rPr lang="pl-PL" sz="1800" b="0" i="0" kern="1200" baseline="0" dirty="0" smtClean="0">
              <a:latin typeface="+mn-lt"/>
              <a:ea typeface="+mn-ea"/>
              <a:cs typeface="+mn-cs"/>
            </a:rPr>
            <a:t> </a:t>
          </a:r>
          <a:r>
            <a:rPr lang="pl-PL" sz="1800" b="0" i="0" kern="1200" dirty="0" smtClean="0">
              <a:latin typeface="+mn-lt"/>
              <a:ea typeface="+mn-ea"/>
              <a:cs typeface="+mn-cs"/>
            </a:rPr>
            <a:t>nie znajduje się w stanie nagłym i nie kwalifikujesz się do kategorii przypadek pilny</a:t>
          </a:r>
          <a:endParaRPr lang="pl-PL" sz="1800" kern="1200" dirty="0"/>
        </a:p>
      </dsp:txBody>
      <dsp:txXfrm>
        <a:off x="160048" y="2328812"/>
        <a:ext cx="3361020" cy="1290524"/>
      </dsp:txXfrm>
    </dsp:sp>
    <dsp:sp modelId="{C99AAFDB-82C0-41CF-BE35-44A9480F4EC3}">
      <dsp:nvSpPr>
        <dsp:cNvPr id="0" name=""/>
        <dsp:cNvSpPr/>
      </dsp:nvSpPr>
      <dsp:spPr>
        <a:xfrm>
          <a:off x="5631715" y="2700316"/>
          <a:ext cx="768528" cy="434768"/>
        </a:xfrm>
        <a:prstGeom prst="leftArrow">
          <a:avLst/>
        </a:prstGeom>
        <a:solidFill>
          <a:srgbClr val="92D05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3600" kern="1200"/>
        </a:p>
      </dsp:txBody>
      <dsp:txXfrm rot="-5400000">
        <a:off x="5961633" y="2587782"/>
        <a:ext cx="217384" cy="6598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B6D1F0-9D73-412B-8FFE-899BABCDDA0D}">
      <dsp:nvSpPr>
        <dsp:cNvPr id="0" name=""/>
        <dsp:cNvSpPr/>
      </dsp:nvSpPr>
      <dsp:spPr>
        <a:xfrm rot="16200000">
          <a:off x="365513" y="-4699"/>
          <a:ext cx="4795500" cy="4804900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/>
            <a:t>W przypadku </a:t>
          </a:r>
          <a:r>
            <a:rPr lang="pl-PL" sz="1600" b="1" kern="1200" dirty="0" smtClean="0"/>
            <a:t>zmiany stanu zdrowia </a:t>
          </a:r>
          <a:r>
            <a:rPr lang="pl-PL" sz="1600" kern="1200" dirty="0" smtClean="0"/>
            <a:t>pacjenta, wskazującej na potrzebę wcześniejszego niż w ustalonym terminie udzielenia świadczenia, pacjent informuje o tym placówkę medyczną, która, jeżeli wynika to z kryteriów medycznych, koryguje odpowiednio termin udzielenia świadczenia i informuje niezwłocznie pacjenta o nowym terminie</a:t>
          </a:r>
          <a:endParaRPr lang="pl-PL" sz="1600" kern="1200" dirty="0"/>
        </a:p>
      </dsp:txBody>
      <dsp:txXfrm rot="5400000">
        <a:off x="360813" y="1198876"/>
        <a:ext cx="3965688" cy="2397750"/>
      </dsp:txXfrm>
    </dsp:sp>
    <dsp:sp modelId="{2D54CEC9-9B5B-42CA-9392-2EE707E7FC1E}">
      <dsp:nvSpPr>
        <dsp:cNvPr id="0" name=""/>
        <dsp:cNvSpPr/>
      </dsp:nvSpPr>
      <dsp:spPr>
        <a:xfrm rot="5400000">
          <a:off x="5818363" y="6"/>
          <a:ext cx="4830028" cy="4804900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/>
            <a:t>W przypadku wystąpienia okoliczności, których nie można było przewidzieć w chwili ustalania terminu udzielenia świadczenia opieki zdrowotnej, a które uniemożliwiają zachowanie terminu wynikającego z listy oczekujących, placówka medyczna informuje pacjenta </a:t>
          </a:r>
          <a:r>
            <a:rPr lang="pl-PL" sz="1600" b="1" kern="1200" dirty="0" smtClean="0"/>
            <a:t>w każdy dostępny sposób </a:t>
          </a:r>
          <a:r>
            <a:rPr lang="pl-PL" sz="1600" kern="1200" dirty="0" smtClean="0"/>
            <a:t>o zmianie terminu udzielenia świadczenia (także na wcześniejszy)</a:t>
          </a:r>
          <a:endParaRPr lang="pl-PL" sz="1600" kern="1200" dirty="0"/>
        </a:p>
      </dsp:txBody>
      <dsp:txXfrm rot="-5400000">
        <a:off x="6671785" y="1194949"/>
        <a:ext cx="3964043" cy="24150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98F88B-6607-4B28-A963-94CC834BF37D}">
      <dsp:nvSpPr>
        <dsp:cNvPr id="0" name=""/>
        <dsp:cNvSpPr/>
      </dsp:nvSpPr>
      <dsp:spPr>
        <a:xfrm>
          <a:off x="-4400360" y="-674918"/>
          <a:ext cx="5242387" cy="5242387"/>
        </a:xfrm>
        <a:prstGeom prst="blockArc">
          <a:avLst>
            <a:gd name="adj1" fmla="val 18900000"/>
            <a:gd name="adj2" fmla="val 2700000"/>
            <a:gd name="adj3" fmla="val 412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A54F27-7246-4F2A-8E54-4E6446AB501C}">
      <dsp:nvSpPr>
        <dsp:cNvPr id="0" name=""/>
        <dsp:cNvSpPr/>
      </dsp:nvSpPr>
      <dsp:spPr>
        <a:xfrm>
          <a:off x="314588" y="204981"/>
          <a:ext cx="6807203" cy="4098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5285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900" kern="1200" dirty="0" smtClean="0"/>
            <a:t>informacje w języku polskim, angielskim, ukraińskim i rosyjskim</a:t>
          </a:r>
          <a:endParaRPr lang="pl-PL" sz="1900" kern="1200" dirty="0"/>
        </a:p>
      </dsp:txBody>
      <dsp:txXfrm>
        <a:off x="314588" y="204981"/>
        <a:ext cx="6807203" cy="409807"/>
      </dsp:txXfrm>
    </dsp:sp>
    <dsp:sp modelId="{DC96ACF4-5EF3-42BC-AA0F-5B524E8950AF}">
      <dsp:nvSpPr>
        <dsp:cNvPr id="0" name=""/>
        <dsp:cNvSpPr/>
      </dsp:nvSpPr>
      <dsp:spPr>
        <a:xfrm>
          <a:off x="58458" y="153755"/>
          <a:ext cx="512259" cy="5122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6213A7-A43E-4E87-BD8D-A2219FB2B211}">
      <dsp:nvSpPr>
        <dsp:cNvPr id="0" name=""/>
        <dsp:cNvSpPr/>
      </dsp:nvSpPr>
      <dsp:spPr>
        <a:xfrm>
          <a:off x="651683" y="819615"/>
          <a:ext cx="6470108" cy="4098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5285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900" kern="1200" dirty="0" smtClean="0"/>
            <a:t>możliwość zamówienia rozmowy z konsultantem</a:t>
          </a:r>
          <a:endParaRPr lang="pl-PL" sz="1900" kern="1200" dirty="0"/>
        </a:p>
      </dsp:txBody>
      <dsp:txXfrm>
        <a:off x="651683" y="819615"/>
        <a:ext cx="6470108" cy="409807"/>
      </dsp:txXfrm>
    </dsp:sp>
    <dsp:sp modelId="{09F184D0-25FE-4F17-9D1B-AC503E242C5D}">
      <dsp:nvSpPr>
        <dsp:cNvPr id="0" name=""/>
        <dsp:cNvSpPr/>
      </dsp:nvSpPr>
      <dsp:spPr>
        <a:xfrm>
          <a:off x="395553" y="768389"/>
          <a:ext cx="512259" cy="5122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4DABD8-37C0-4742-B850-57C41D415EBD}">
      <dsp:nvSpPr>
        <dsp:cNvPr id="0" name=""/>
        <dsp:cNvSpPr/>
      </dsp:nvSpPr>
      <dsp:spPr>
        <a:xfrm>
          <a:off x="805828" y="1434248"/>
          <a:ext cx="6315963" cy="4098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5285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900" kern="1200" dirty="0" err="1" smtClean="0"/>
            <a:t>wideorozmowa</a:t>
          </a:r>
          <a:r>
            <a:rPr lang="pl-PL" sz="1900" kern="1200" dirty="0" smtClean="0"/>
            <a:t> z tłumaczem języka migowego</a:t>
          </a:r>
          <a:endParaRPr lang="pl-PL" sz="1900" kern="1200" dirty="0"/>
        </a:p>
      </dsp:txBody>
      <dsp:txXfrm>
        <a:off x="805828" y="1434248"/>
        <a:ext cx="6315963" cy="409807"/>
      </dsp:txXfrm>
    </dsp:sp>
    <dsp:sp modelId="{42708DF0-916E-4EE3-97E9-3E42C6FDCAE2}">
      <dsp:nvSpPr>
        <dsp:cNvPr id="0" name=""/>
        <dsp:cNvSpPr/>
      </dsp:nvSpPr>
      <dsp:spPr>
        <a:xfrm>
          <a:off x="549698" y="1383023"/>
          <a:ext cx="512259" cy="5122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A643AC-2605-466F-A15A-9E291CEC8B72}">
      <dsp:nvSpPr>
        <dsp:cNvPr id="0" name=""/>
        <dsp:cNvSpPr/>
      </dsp:nvSpPr>
      <dsp:spPr>
        <a:xfrm>
          <a:off x="805828" y="2048493"/>
          <a:ext cx="6315963" cy="4098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5285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900" kern="1200" dirty="0" smtClean="0"/>
            <a:t>czat tekstowy z konsultantem</a:t>
          </a:r>
          <a:endParaRPr lang="pl-PL" sz="1900" kern="1200" dirty="0"/>
        </a:p>
      </dsp:txBody>
      <dsp:txXfrm>
        <a:off x="805828" y="2048493"/>
        <a:ext cx="6315963" cy="409807"/>
      </dsp:txXfrm>
    </dsp:sp>
    <dsp:sp modelId="{1983143D-BB98-466A-A4CF-4683B3CDC915}">
      <dsp:nvSpPr>
        <dsp:cNvPr id="0" name=""/>
        <dsp:cNvSpPr/>
      </dsp:nvSpPr>
      <dsp:spPr>
        <a:xfrm>
          <a:off x="549698" y="1997267"/>
          <a:ext cx="512259" cy="5122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888B72-1A29-4071-AAD6-43A7DC20CFA2}">
      <dsp:nvSpPr>
        <dsp:cNvPr id="0" name=""/>
        <dsp:cNvSpPr/>
      </dsp:nvSpPr>
      <dsp:spPr>
        <a:xfrm>
          <a:off x="651683" y="2663127"/>
          <a:ext cx="6470108" cy="4098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5285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900" kern="1200" dirty="0" smtClean="0"/>
            <a:t>kontakt mailowy tip@nfz.gov.pl</a:t>
          </a:r>
          <a:endParaRPr lang="pl-PL" sz="1900" kern="1200" dirty="0"/>
        </a:p>
      </dsp:txBody>
      <dsp:txXfrm>
        <a:off x="651683" y="2663127"/>
        <a:ext cx="6470108" cy="409807"/>
      </dsp:txXfrm>
    </dsp:sp>
    <dsp:sp modelId="{AF495BED-154A-4847-A787-99517F8CFAD4}">
      <dsp:nvSpPr>
        <dsp:cNvPr id="0" name=""/>
        <dsp:cNvSpPr/>
      </dsp:nvSpPr>
      <dsp:spPr>
        <a:xfrm>
          <a:off x="395553" y="2611901"/>
          <a:ext cx="512259" cy="5122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E4DCA7-D485-4B09-8315-26B8408137D8}">
      <dsp:nvSpPr>
        <dsp:cNvPr id="0" name=""/>
        <dsp:cNvSpPr/>
      </dsp:nvSpPr>
      <dsp:spPr>
        <a:xfrm>
          <a:off x="314588" y="3277760"/>
          <a:ext cx="6807203" cy="4098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5285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900" kern="1200" dirty="0" smtClean="0"/>
            <a:t>kontakt ze specjalistą Biura Rzecznika Praw Pacjenta (8-18)</a:t>
          </a:r>
          <a:endParaRPr lang="pl-PL" sz="1900" kern="1200" dirty="0"/>
        </a:p>
      </dsp:txBody>
      <dsp:txXfrm>
        <a:off x="314588" y="3277760"/>
        <a:ext cx="6807203" cy="409807"/>
      </dsp:txXfrm>
    </dsp:sp>
    <dsp:sp modelId="{7A7DF487-3757-4794-8318-4FE4802C3A2B}">
      <dsp:nvSpPr>
        <dsp:cNvPr id="0" name=""/>
        <dsp:cNvSpPr/>
      </dsp:nvSpPr>
      <dsp:spPr>
        <a:xfrm>
          <a:off x="58458" y="3226534"/>
          <a:ext cx="512259" cy="5122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DEBD63-15B6-4976-9D26-CF1E4135C95B}" type="datetimeFigureOut">
              <a:rPr lang="pl-PL" smtClean="0"/>
              <a:t>30.05.2022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85E17C-5A70-45AF-AA62-E1D5CB4710F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310614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7B30B3-78E5-4955-A144-0A819176BC10}" type="datetimeFigureOut">
              <a:rPr lang="pl-PL" smtClean="0"/>
              <a:t>30.05.2022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9BD060-9600-4341-8C22-9D053903F8E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2488449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nfz_logo_A_kolor.png" descr="nfz_logo_A_kolor.png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9317061" y="666895"/>
            <a:ext cx="2232759" cy="85179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9" name="Grupa 8"/>
          <p:cNvGrpSpPr/>
          <p:nvPr userDrawn="1"/>
        </p:nvGrpSpPr>
        <p:grpSpPr>
          <a:xfrm>
            <a:off x="2447" y="2254102"/>
            <a:ext cx="3973750" cy="2190307"/>
            <a:chOff x="-1" y="2643827"/>
            <a:chExt cx="3845169" cy="2119434"/>
          </a:xfrm>
        </p:grpSpPr>
        <p:sp>
          <p:nvSpPr>
            <p:cNvPr id="10" name="Trójkąt prostokątny 9"/>
            <p:cNvSpPr/>
            <p:nvPr/>
          </p:nvSpPr>
          <p:spPr>
            <a:xfrm rot="10800000" flipH="1">
              <a:off x="2312205" y="2643827"/>
              <a:ext cx="1532963" cy="2119434"/>
            </a:xfrm>
            <a:prstGeom prst="rtTriangle">
              <a:avLst/>
            </a:prstGeom>
            <a:solidFill>
              <a:srgbClr val="F7A600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11" name="Prostokąt 10"/>
            <p:cNvSpPr/>
            <p:nvPr/>
          </p:nvSpPr>
          <p:spPr>
            <a:xfrm>
              <a:off x="-1" y="2643827"/>
              <a:ext cx="2320913" cy="2119434"/>
            </a:xfrm>
            <a:prstGeom prst="rect">
              <a:avLst/>
            </a:prstGeom>
            <a:solidFill>
              <a:srgbClr val="F7A600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</p:grpSp>
      <p:grpSp>
        <p:nvGrpSpPr>
          <p:cNvPr id="12" name="Grupa 11"/>
          <p:cNvGrpSpPr/>
          <p:nvPr userDrawn="1"/>
        </p:nvGrpSpPr>
        <p:grpSpPr>
          <a:xfrm>
            <a:off x="2581714" y="2254102"/>
            <a:ext cx="9637838" cy="2190307"/>
            <a:chOff x="5272521" y="1329043"/>
            <a:chExt cx="9325981" cy="2119434"/>
          </a:xfrm>
        </p:grpSpPr>
        <p:sp>
          <p:nvSpPr>
            <p:cNvPr id="13" name="Trójkąt prostokątny 12"/>
            <p:cNvSpPr/>
            <p:nvPr/>
          </p:nvSpPr>
          <p:spPr>
            <a:xfrm flipH="1">
              <a:off x="5272521" y="1329043"/>
              <a:ext cx="1532963" cy="2119434"/>
            </a:xfrm>
            <a:prstGeom prst="rtTriangle">
              <a:avLst/>
            </a:prstGeom>
            <a:solidFill>
              <a:srgbClr val="312783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14" name="Prostokąt 13"/>
            <p:cNvSpPr/>
            <p:nvPr/>
          </p:nvSpPr>
          <p:spPr>
            <a:xfrm rot="10800000">
              <a:off x="6796776" y="1329043"/>
              <a:ext cx="7801726" cy="2119434"/>
            </a:xfrm>
            <a:prstGeom prst="rect">
              <a:avLst/>
            </a:prstGeom>
            <a:solidFill>
              <a:srgbClr val="312783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</p:grpSp>
      <p:sp>
        <p:nvSpPr>
          <p:cNvPr id="17" name="Symbol zastępczy tekstu 16"/>
          <p:cNvSpPr>
            <a:spLocks noGrp="1"/>
          </p:cNvSpPr>
          <p:nvPr>
            <p:ph type="body" sz="quarter" idx="10" hasCustomPrompt="1"/>
          </p:nvPr>
        </p:nvSpPr>
        <p:spPr>
          <a:xfrm>
            <a:off x="4581181" y="3012490"/>
            <a:ext cx="6235099" cy="896937"/>
          </a:xfrm>
        </p:spPr>
        <p:txBody>
          <a:bodyPr>
            <a:noAutofit/>
          </a:bodyPr>
          <a:lstStyle>
            <a:lvl1pPr marL="0" indent="0">
              <a:buNone/>
              <a:defRPr sz="3600" b="1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Tytuł prezentacji</a:t>
            </a:r>
          </a:p>
        </p:txBody>
      </p:sp>
    </p:spTree>
    <p:extLst>
      <p:ext uri="{BB962C8B-B14F-4D97-AF65-F5344CB8AC3E}">
        <p14:creationId xmlns:p14="http://schemas.microsoft.com/office/powerpoint/2010/main" val="689245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ziekujem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a 14"/>
          <p:cNvGrpSpPr/>
          <p:nvPr userDrawn="1"/>
        </p:nvGrpSpPr>
        <p:grpSpPr>
          <a:xfrm>
            <a:off x="2447" y="2254102"/>
            <a:ext cx="3973750" cy="2190307"/>
            <a:chOff x="-1" y="2643827"/>
            <a:chExt cx="3845169" cy="2119434"/>
          </a:xfrm>
        </p:grpSpPr>
        <p:sp>
          <p:nvSpPr>
            <p:cNvPr id="16" name="Trójkąt prostokątny 15"/>
            <p:cNvSpPr/>
            <p:nvPr/>
          </p:nvSpPr>
          <p:spPr>
            <a:xfrm rot="10800000" flipH="1">
              <a:off x="2312205" y="2643827"/>
              <a:ext cx="1532963" cy="2119434"/>
            </a:xfrm>
            <a:prstGeom prst="rtTriangle">
              <a:avLst/>
            </a:prstGeom>
            <a:solidFill>
              <a:srgbClr val="F7A600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17" name="Prostokąt 16"/>
            <p:cNvSpPr/>
            <p:nvPr/>
          </p:nvSpPr>
          <p:spPr>
            <a:xfrm>
              <a:off x="-1" y="2643827"/>
              <a:ext cx="2320913" cy="2119434"/>
            </a:xfrm>
            <a:prstGeom prst="rect">
              <a:avLst/>
            </a:prstGeom>
            <a:solidFill>
              <a:srgbClr val="F7A600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</p:grpSp>
      <p:grpSp>
        <p:nvGrpSpPr>
          <p:cNvPr id="18" name="Grupa 17"/>
          <p:cNvGrpSpPr/>
          <p:nvPr userDrawn="1"/>
        </p:nvGrpSpPr>
        <p:grpSpPr>
          <a:xfrm>
            <a:off x="2581714" y="2254102"/>
            <a:ext cx="9637838" cy="2190307"/>
            <a:chOff x="5272521" y="1329043"/>
            <a:chExt cx="9325981" cy="2119434"/>
          </a:xfrm>
        </p:grpSpPr>
        <p:sp>
          <p:nvSpPr>
            <p:cNvPr id="19" name="Trójkąt prostokątny 18"/>
            <p:cNvSpPr/>
            <p:nvPr/>
          </p:nvSpPr>
          <p:spPr>
            <a:xfrm flipH="1">
              <a:off x="5272521" y="1329043"/>
              <a:ext cx="1532963" cy="2119434"/>
            </a:xfrm>
            <a:prstGeom prst="rtTriangle">
              <a:avLst/>
            </a:prstGeom>
            <a:solidFill>
              <a:srgbClr val="312783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20" name="Prostokąt 19"/>
            <p:cNvSpPr/>
            <p:nvPr/>
          </p:nvSpPr>
          <p:spPr>
            <a:xfrm rot="10800000">
              <a:off x="6796776" y="1329043"/>
              <a:ext cx="7801726" cy="2119434"/>
            </a:xfrm>
            <a:prstGeom prst="rect">
              <a:avLst/>
            </a:prstGeom>
            <a:solidFill>
              <a:srgbClr val="312783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</p:grpSp>
      <p:sp>
        <p:nvSpPr>
          <p:cNvPr id="37" name="Symbol zastępczy numeru slajdu 5"/>
          <p:cNvSpPr txBox="1">
            <a:spLocks/>
          </p:cNvSpPr>
          <p:nvPr userDrawn="1"/>
        </p:nvSpPr>
        <p:spPr>
          <a:xfrm>
            <a:off x="8610600" y="650463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r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82DE85A-1CF9-47ED-B975-954F739C7F1B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13" name="nfz_logo_A_kolor.png" descr="nfz_logo_A_kolor.png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9317061" y="5265034"/>
            <a:ext cx="2232759" cy="851797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Symbol zastępczy tekstu 16"/>
          <p:cNvSpPr>
            <a:spLocks noGrp="1"/>
          </p:cNvSpPr>
          <p:nvPr>
            <p:ph type="body" sz="quarter" idx="10" hasCustomPrompt="1"/>
          </p:nvPr>
        </p:nvSpPr>
        <p:spPr>
          <a:xfrm>
            <a:off x="4581181" y="3012490"/>
            <a:ext cx="6235099" cy="896937"/>
          </a:xfrm>
        </p:spPr>
        <p:txBody>
          <a:bodyPr>
            <a:noAutofit/>
          </a:bodyPr>
          <a:lstStyle>
            <a:lvl1pPr marL="0" indent="0">
              <a:buNone/>
              <a:defRPr sz="3600" b="1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Dziękujemy</a:t>
            </a:r>
          </a:p>
        </p:txBody>
      </p:sp>
    </p:spTree>
    <p:extLst>
      <p:ext uri="{BB962C8B-B14F-4D97-AF65-F5344CB8AC3E}">
        <p14:creationId xmlns:p14="http://schemas.microsoft.com/office/powerpoint/2010/main" val="4956513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sty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369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ytuł i punkto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kst tytułow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Tekst tytułowy</a:t>
            </a:r>
          </a:p>
        </p:txBody>
      </p:sp>
      <p:sp>
        <p:nvSpPr>
          <p:cNvPr id="57" name="Treść - poziom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58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9811181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34" t="1" r="875" b="34321"/>
          <a:stretch/>
        </p:blipFill>
        <p:spPr>
          <a:xfrm>
            <a:off x="-16778" y="6464418"/>
            <a:ext cx="12222955" cy="468010"/>
          </a:xfrm>
          <a:prstGeom prst="rect">
            <a:avLst/>
          </a:prstGeom>
        </p:spPr>
      </p:pic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610600" y="6504634"/>
            <a:ext cx="2743200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fld id="{A82DE85A-1CF9-47ED-B975-954F739C7F1B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sz="quarter" idx="13"/>
          </p:nvPr>
        </p:nvSpPr>
        <p:spPr>
          <a:xfrm>
            <a:off x="519113" y="1549400"/>
            <a:ext cx="4464050" cy="3038475"/>
          </a:xfrm>
        </p:spPr>
        <p:txBody>
          <a:bodyPr/>
          <a:lstStyle>
            <a:lvl1pPr marL="228600" indent="-228600">
              <a:buClr>
                <a:srgbClr val="F7A600"/>
              </a:buClr>
              <a:buFont typeface="Wingdings" panose="05000000000000000000" pitchFamily="2" charset="2"/>
              <a:buChar char="§"/>
              <a:defRPr/>
            </a:lvl1pPr>
            <a:lvl2pPr marL="685800" indent="-228600">
              <a:buClr>
                <a:srgbClr val="F7A600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rgbClr val="F7A600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rgbClr val="F7A600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rgbClr val="F7A600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pl-PL" dirty="0" smtClean="0"/>
              <a:t>Edytuj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sz="quarter" idx="14"/>
          </p:nvPr>
        </p:nvSpPr>
        <p:spPr>
          <a:xfrm>
            <a:off x="8335963" y="1020763"/>
            <a:ext cx="3017837" cy="4375150"/>
          </a:xfrm>
        </p:spPr>
        <p:txBody>
          <a:bodyPr/>
          <a:lstStyle/>
          <a:p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22885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773607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38805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pic>
        <p:nvPicPr>
          <p:cNvPr id="10" name="Obraz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34" t="1" r="875" b="34321"/>
          <a:stretch/>
        </p:blipFill>
        <p:spPr>
          <a:xfrm>
            <a:off x="-16778" y="6464418"/>
            <a:ext cx="12222955" cy="46801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marL="228600" indent="-228600">
              <a:buClr>
                <a:srgbClr val="F7A600"/>
              </a:buClr>
              <a:buFont typeface="Wingdings" panose="05000000000000000000" pitchFamily="2" charset="2"/>
              <a:buChar char="§"/>
              <a:defRPr/>
            </a:lvl1pPr>
            <a:lvl2pPr marL="685800" indent="-228600">
              <a:buClr>
                <a:srgbClr val="F7A600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rgbClr val="F7A600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rgbClr val="F7A600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rgbClr val="F7A600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pl-PL" dirty="0" smtClean="0"/>
              <a:t>Edytuj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1pPr>
            <a:lvl2pPr marL="6858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pl-PL" dirty="0" smtClean="0"/>
              <a:t>Edytuj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610600" y="6504634"/>
            <a:ext cx="2743200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fld id="{A82DE85A-1CF9-47ED-B975-954F739C7F1B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940795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a 8"/>
          <p:cNvGrpSpPr/>
          <p:nvPr userDrawn="1"/>
        </p:nvGrpSpPr>
        <p:grpSpPr>
          <a:xfrm>
            <a:off x="2613609" y="4667693"/>
            <a:ext cx="9637838" cy="2190307"/>
            <a:chOff x="5272521" y="1329043"/>
            <a:chExt cx="9325981" cy="2119434"/>
          </a:xfrm>
        </p:grpSpPr>
        <p:sp>
          <p:nvSpPr>
            <p:cNvPr id="10" name="Trójkąt prostokątny 9"/>
            <p:cNvSpPr/>
            <p:nvPr/>
          </p:nvSpPr>
          <p:spPr>
            <a:xfrm flipH="1">
              <a:off x="5272521" y="1329043"/>
              <a:ext cx="1532963" cy="2119434"/>
            </a:xfrm>
            <a:prstGeom prst="rtTriangle">
              <a:avLst/>
            </a:prstGeom>
            <a:solidFill>
              <a:srgbClr val="312783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11" name="Prostokąt 10"/>
            <p:cNvSpPr/>
            <p:nvPr/>
          </p:nvSpPr>
          <p:spPr>
            <a:xfrm rot="10800000">
              <a:off x="6796776" y="1329043"/>
              <a:ext cx="7801726" cy="2119434"/>
            </a:xfrm>
            <a:prstGeom prst="rect">
              <a:avLst/>
            </a:prstGeom>
            <a:solidFill>
              <a:srgbClr val="312783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</p:grp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610600" y="6438730"/>
            <a:ext cx="2743200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A82DE85A-1CF9-47ED-B975-954F739C7F1B}" type="slidenum">
              <a:rPr lang="pl-PL" smtClean="0"/>
              <a:pPr/>
              <a:t>‹#›</a:t>
            </a:fld>
            <a:endParaRPr lang="pl-PL" dirty="0"/>
          </a:p>
        </p:txBody>
      </p:sp>
      <p:grpSp>
        <p:nvGrpSpPr>
          <p:cNvPr id="14" name="Grupa 13"/>
          <p:cNvGrpSpPr/>
          <p:nvPr userDrawn="1"/>
        </p:nvGrpSpPr>
        <p:grpSpPr>
          <a:xfrm>
            <a:off x="0" y="5575308"/>
            <a:ext cx="3405720" cy="1285292"/>
            <a:chOff x="-1770830" y="2643827"/>
            <a:chExt cx="5615998" cy="2119434"/>
          </a:xfrm>
        </p:grpSpPr>
        <p:sp>
          <p:nvSpPr>
            <p:cNvPr id="15" name="Trójkąt prostokątny 14"/>
            <p:cNvSpPr/>
            <p:nvPr/>
          </p:nvSpPr>
          <p:spPr>
            <a:xfrm rot="10800000" flipH="1">
              <a:off x="2312205" y="2643827"/>
              <a:ext cx="1532963" cy="2119434"/>
            </a:xfrm>
            <a:prstGeom prst="rtTriangle">
              <a:avLst/>
            </a:prstGeom>
            <a:solidFill>
              <a:srgbClr val="F7A600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16" name="Prostokąt 15"/>
            <p:cNvSpPr/>
            <p:nvPr/>
          </p:nvSpPr>
          <p:spPr>
            <a:xfrm>
              <a:off x="-1770830" y="2643827"/>
              <a:ext cx="4091742" cy="2119434"/>
            </a:xfrm>
            <a:prstGeom prst="rect">
              <a:avLst/>
            </a:prstGeom>
            <a:solidFill>
              <a:srgbClr val="F7A600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</p:grpSp>
      <p:sp>
        <p:nvSpPr>
          <p:cNvPr id="20" name="Symbol zastępczy tekstu 19"/>
          <p:cNvSpPr>
            <a:spLocks noGrp="1"/>
          </p:cNvSpPr>
          <p:nvPr>
            <p:ph type="body" sz="quarter" idx="13" hasCustomPrompt="1"/>
          </p:nvPr>
        </p:nvSpPr>
        <p:spPr>
          <a:xfrm>
            <a:off x="494534" y="1853730"/>
            <a:ext cx="7562071" cy="187007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r>
              <a:rPr lang="pl-PL" dirty="0" err="1" smtClean="0"/>
              <a:t>Lorem</a:t>
            </a:r>
            <a:r>
              <a:rPr lang="pl-PL" dirty="0" smtClean="0"/>
              <a:t> </a:t>
            </a:r>
            <a:r>
              <a:rPr lang="pl-PL" dirty="0" err="1" smtClean="0"/>
              <a:t>ipsum</a:t>
            </a:r>
            <a:r>
              <a:rPr lang="pl-PL" dirty="0" smtClean="0"/>
              <a:t> </a:t>
            </a:r>
            <a:r>
              <a:rPr lang="pl-PL" dirty="0" err="1" smtClean="0"/>
              <a:t>dolor</a:t>
            </a:r>
            <a:r>
              <a:rPr lang="pl-PL" dirty="0" smtClean="0"/>
              <a:t> sit </a:t>
            </a:r>
            <a:r>
              <a:rPr lang="pl-PL" dirty="0" err="1" smtClean="0"/>
              <a:t>amet</a:t>
            </a:r>
            <a:r>
              <a:rPr lang="pl-PL" dirty="0" smtClean="0"/>
              <a:t>, </a:t>
            </a:r>
            <a:r>
              <a:rPr lang="pl-PL" dirty="0" err="1" smtClean="0"/>
              <a:t>consectetur</a:t>
            </a:r>
            <a:r>
              <a:rPr lang="pl-PL" dirty="0" smtClean="0"/>
              <a:t> </a:t>
            </a:r>
            <a:r>
              <a:rPr lang="pl-PL" dirty="0" err="1" smtClean="0"/>
              <a:t>adipiscing</a:t>
            </a:r>
            <a:r>
              <a:rPr lang="pl-PL" dirty="0" smtClean="0"/>
              <a:t> elit, </a:t>
            </a:r>
            <a:r>
              <a:rPr lang="pl-PL" dirty="0" err="1" smtClean="0"/>
              <a:t>sed</a:t>
            </a:r>
            <a:r>
              <a:rPr lang="pl-PL" dirty="0" smtClean="0"/>
              <a:t> do </a:t>
            </a:r>
            <a:r>
              <a:rPr lang="pl-PL" dirty="0" err="1" smtClean="0"/>
              <a:t>eiusmod</a:t>
            </a:r>
            <a:r>
              <a:rPr lang="pl-PL" dirty="0" smtClean="0"/>
              <a:t> </a:t>
            </a:r>
            <a:r>
              <a:rPr lang="pl-PL" dirty="0" err="1" smtClean="0"/>
              <a:t>tempor</a:t>
            </a:r>
            <a:r>
              <a:rPr lang="pl-PL" dirty="0" smtClean="0"/>
              <a:t> </a:t>
            </a:r>
            <a:r>
              <a:rPr lang="pl-PL" dirty="0" err="1" smtClean="0"/>
              <a:t>incididunt</a:t>
            </a:r>
            <a:r>
              <a:rPr lang="pl-PL" dirty="0" smtClean="0"/>
              <a:t> </a:t>
            </a:r>
            <a:r>
              <a:rPr lang="pl-PL" dirty="0" err="1" smtClean="0"/>
              <a:t>ut</a:t>
            </a:r>
            <a:r>
              <a:rPr lang="pl-PL" dirty="0" smtClean="0"/>
              <a:t> </a:t>
            </a:r>
            <a:r>
              <a:rPr lang="pl-PL" dirty="0" err="1" smtClean="0"/>
              <a:t>labore</a:t>
            </a:r>
            <a:r>
              <a:rPr lang="pl-PL" dirty="0" smtClean="0"/>
              <a:t> et </a:t>
            </a:r>
            <a:r>
              <a:rPr lang="pl-PL" dirty="0" err="1" smtClean="0"/>
              <a:t>dolore</a:t>
            </a:r>
            <a:r>
              <a:rPr lang="pl-PL" dirty="0" smtClean="0"/>
              <a:t> </a:t>
            </a:r>
            <a:r>
              <a:rPr lang="pl-PL" dirty="0" err="1" smtClean="0"/>
              <a:t>magna</a:t>
            </a:r>
            <a:r>
              <a:rPr lang="pl-PL" dirty="0" smtClean="0"/>
              <a:t> </a:t>
            </a:r>
            <a:r>
              <a:rPr lang="pl-PL" dirty="0" err="1" smtClean="0"/>
              <a:t>aliqua</a:t>
            </a:r>
            <a:r>
              <a:rPr lang="pl-PL" dirty="0" smtClean="0"/>
              <a:t>. </a:t>
            </a:r>
            <a:r>
              <a:rPr lang="pl-PL" dirty="0" err="1" smtClean="0"/>
              <a:t>Ut</a:t>
            </a:r>
            <a:r>
              <a:rPr lang="pl-PL" dirty="0" smtClean="0"/>
              <a:t> </a:t>
            </a:r>
            <a:r>
              <a:rPr lang="pl-PL" dirty="0" err="1" smtClean="0"/>
              <a:t>enim</a:t>
            </a:r>
            <a:r>
              <a:rPr lang="pl-PL" dirty="0" smtClean="0"/>
              <a:t> ad </a:t>
            </a:r>
            <a:r>
              <a:rPr lang="pl-PL" dirty="0" err="1" smtClean="0"/>
              <a:t>minim</a:t>
            </a:r>
            <a:r>
              <a:rPr lang="pl-PL" dirty="0" smtClean="0"/>
              <a:t> </a:t>
            </a:r>
            <a:r>
              <a:rPr lang="pl-PL" dirty="0" err="1" smtClean="0"/>
              <a:t>veniam</a:t>
            </a:r>
            <a:r>
              <a:rPr lang="pl-PL" dirty="0" smtClean="0"/>
              <a:t>, </a:t>
            </a:r>
            <a:r>
              <a:rPr lang="pl-PL" dirty="0" err="1" smtClean="0"/>
              <a:t>quis</a:t>
            </a:r>
            <a:r>
              <a:rPr lang="pl-PL" dirty="0" smtClean="0"/>
              <a:t> </a:t>
            </a:r>
            <a:r>
              <a:rPr lang="pl-PL" dirty="0" err="1" smtClean="0"/>
              <a:t>nostrud</a:t>
            </a:r>
            <a:r>
              <a:rPr lang="pl-PL" dirty="0" smtClean="0"/>
              <a:t> </a:t>
            </a:r>
            <a:r>
              <a:rPr lang="pl-PL" dirty="0" err="1" smtClean="0"/>
              <a:t>exercitation</a:t>
            </a:r>
            <a:r>
              <a:rPr lang="pl-PL" dirty="0" smtClean="0"/>
              <a:t> </a:t>
            </a:r>
            <a:r>
              <a:rPr lang="pl-PL" dirty="0" err="1" smtClean="0"/>
              <a:t>ullamco</a:t>
            </a:r>
            <a:r>
              <a:rPr lang="pl-PL" dirty="0" smtClean="0"/>
              <a:t> </a:t>
            </a:r>
            <a:r>
              <a:rPr lang="pl-PL" dirty="0" err="1" smtClean="0"/>
              <a:t>laboris</a:t>
            </a:r>
            <a:r>
              <a:rPr lang="pl-PL" dirty="0" smtClean="0"/>
              <a:t> </a:t>
            </a:r>
            <a:r>
              <a:rPr lang="pl-PL" dirty="0" err="1" smtClean="0"/>
              <a:t>nisi</a:t>
            </a:r>
            <a:r>
              <a:rPr lang="pl-PL" dirty="0" smtClean="0"/>
              <a:t> </a:t>
            </a:r>
            <a:r>
              <a:rPr lang="pl-PL" dirty="0" err="1" smtClean="0"/>
              <a:t>ut</a:t>
            </a:r>
            <a:r>
              <a:rPr lang="pl-PL" dirty="0" smtClean="0"/>
              <a:t> </a:t>
            </a:r>
            <a:r>
              <a:rPr lang="pl-PL" dirty="0" err="1" smtClean="0"/>
              <a:t>aliquip</a:t>
            </a:r>
            <a:r>
              <a:rPr lang="pl-PL" dirty="0" smtClean="0"/>
              <a:t> ex </a:t>
            </a:r>
            <a:r>
              <a:rPr lang="pl-PL" dirty="0" err="1" smtClean="0"/>
              <a:t>ea</a:t>
            </a:r>
            <a:r>
              <a:rPr lang="pl-PL" dirty="0" smtClean="0"/>
              <a:t> </a:t>
            </a:r>
            <a:r>
              <a:rPr lang="pl-PL" dirty="0" err="1" smtClean="0"/>
              <a:t>commodo</a:t>
            </a:r>
            <a:r>
              <a:rPr lang="pl-PL" dirty="0" smtClean="0"/>
              <a:t> </a:t>
            </a:r>
            <a:r>
              <a:rPr lang="pl-PL" dirty="0" err="1" smtClean="0"/>
              <a:t>consequat</a:t>
            </a:r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21" name="Symbol zastępczy tekstu 19"/>
          <p:cNvSpPr>
            <a:spLocks noGrp="1"/>
          </p:cNvSpPr>
          <p:nvPr>
            <p:ph type="body" sz="quarter" idx="14" hasCustomPrompt="1"/>
          </p:nvPr>
        </p:nvSpPr>
        <p:spPr>
          <a:xfrm>
            <a:off x="4258963" y="5340582"/>
            <a:ext cx="7411210" cy="187007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r>
              <a:rPr lang="pl-PL" dirty="0" err="1" smtClean="0"/>
              <a:t>Lorem</a:t>
            </a:r>
            <a:r>
              <a:rPr lang="pl-PL" dirty="0" smtClean="0"/>
              <a:t> </a:t>
            </a:r>
            <a:r>
              <a:rPr lang="pl-PL" dirty="0" err="1" smtClean="0"/>
              <a:t>ipsum</a:t>
            </a:r>
            <a:r>
              <a:rPr lang="pl-PL" dirty="0" smtClean="0"/>
              <a:t> </a:t>
            </a:r>
            <a:r>
              <a:rPr lang="pl-PL" dirty="0" err="1" smtClean="0"/>
              <a:t>dolor</a:t>
            </a:r>
            <a:r>
              <a:rPr lang="pl-PL" dirty="0" smtClean="0"/>
              <a:t> sit </a:t>
            </a:r>
            <a:r>
              <a:rPr lang="pl-PL" dirty="0" err="1" smtClean="0"/>
              <a:t>amet</a:t>
            </a:r>
            <a:r>
              <a:rPr lang="pl-PL" dirty="0" smtClean="0"/>
              <a:t>, </a:t>
            </a:r>
            <a:r>
              <a:rPr lang="pl-PL" dirty="0" err="1" smtClean="0"/>
              <a:t>consectetur</a:t>
            </a:r>
            <a:r>
              <a:rPr lang="pl-PL" dirty="0" smtClean="0"/>
              <a:t> </a:t>
            </a:r>
            <a:r>
              <a:rPr lang="pl-PL" dirty="0" err="1" smtClean="0"/>
              <a:t>adipiscing</a:t>
            </a:r>
            <a:r>
              <a:rPr lang="pl-PL" dirty="0" smtClean="0"/>
              <a:t> elit, </a:t>
            </a:r>
            <a:r>
              <a:rPr lang="pl-PL" dirty="0" err="1" smtClean="0"/>
              <a:t>sed</a:t>
            </a:r>
            <a:r>
              <a:rPr lang="pl-PL" dirty="0" smtClean="0"/>
              <a:t> do </a:t>
            </a:r>
            <a:r>
              <a:rPr lang="pl-PL" dirty="0" err="1" smtClean="0"/>
              <a:t>eiusmod</a:t>
            </a:r>
            <a:r>
              <a:rPr lang="pl-PL" dirty="0" smtClean="0"/>
              <a:t> </a:t>
            </a:r>
            <a:r>
              <a:rPr lang="pl-PL" dirty="0" err="1" smtClean="0"/>
              <a:t>tempor</a:t>
            </a:r>
            <a:r>
              <a:rPr lang="pl-PL" dirty="0" smtClean="0"/>
              <a:t> </a:t>
            </a:r>
            <a:r>
              <a:rPr lang="pl-PL" dirty="0" err="1" smtClean="0"/>
              <a:t>incididunt</a:t>
            </a:r>
            <a:r>
              <a:rPr lang="pl-PL" dirty="0" smtClean="0"/>
              <a:t> </a:t>
            </a:r>
            <a:r>
              <a:rPr lang="pl-PL" dirty="0" err="1" smtClean="0"/>
              <a:t>ut</a:t>
            </a:r>
            <a:r>
              <a:rPr lang="pl-PL" dirty="0" smtClean="0"/>
              <a:t> </a:t>
            </a:r>
            <a:r>
              <a:rPr lang="pl-PL" dirty="0" err="1" smtClean="0"/>
              <a:t>labore</a:t>
            </a:r>
            <a:r>
              <a:rPr lang="pl-PL" dirty="0" smtClean="0"/>
              <a:t> et </a:t>
            </a:r>
            <a:r>
              <a:rPr lang="pl-PL" dirty="0" err="1" smtClean="0"/>
              <a:t>dolore</a:t>
            </a:r>
            <a:r>
              <a:rPr lang="pl-PL" dirty="0" smtClean="0"/>
              <a:t> </a:t>
            </a:r>
            <a:r>
              <a:rPr lang="pl-PL" dirty="0" err="1" smtClean="0"/>
              <a:t>magna</a:t>
            </a:r>
            <a:r>
              <a:rPr lang="pl-PL" dirty="0" smtClean="0"/>
              <a:t> </a:t>
            </a:r>
            <a:r>
              <a:rPr lang="pl-PL" dirty="0" err="1" smtClean="0"/>
              <a:t>aliqua</a:t>
            </a:r>
            <a:r>
              <a:rPr lang="pl-PL" dirty="0" smtClean="0"/>
              <a:t>. </a:t>
            </a:r>
            <a:r>
              <a:rPr lang="pl-PL" dirty="0" err="1" smtClean="0"/>
              <a:t>Ut</a:t>
            </a:r>
            <a:r>
              <a:rPr lang="pl-PL" dirty="0" smtClean="0"/>
              <a:t> </a:t>
            </a:r>
            <a:r>
              <a:rPr lang="pl-PL" dirty="0" err="1" smtClean="0"/>
              <a:t>enim</a:t>
            </a:r>
            <a:r>
              <a:rPr lang="pl-PL" dirty="0" smtClean="0"/>
              <a:t> ad </a:t>
            </a:r>
            <a:r>
              <a:rPr lang="pl-PL" dirty="0" err="1" smtClean="0"/>
              <a:t>minim</a:t>
            </a:r>
            <a:r>
              <a:rPr lang="pl-PL" dirty="0" smtClean="0"/>
              <a:t> </a:t>
            </a:r>
            <a:r>
              <a:rPr lang="pl-PL" dirty="0" err="1" smtClean="0"/>
              <a:t>veniam</a:t>
            </a:r>
            <a:r>
              <a:rPr lang="pl-PL" dirty="0" smtClean="0"/>
              <a:t>, </a:t>
            </a:r>
            <a:r>
              <a:rPr lang="pl-PL" dirty="0" err="1" smtClean="0"/>
              <a:t>quis</a:t>
            </a:r>
            <a:r>
              <a:rPr lang="pl-PL" dirty="0" smtClean="0"/>
              <a:t> </a:t>
            </a:r>
            <a:r>
              <a:rPr lang="pl-PL" dirty="0" err="1" smtClean="0"/>
              <a:t>nostrud</a:t>
            </a:r>
            <a:r>
              <a:rPr lang="pl-PL" dirty="0" smtClean="0"/>
              <a:t> </a:t>
            </a:r>
            <a:r>
              <a:rPr lang="pl-PL" dirty="0" err="1" smtClean="0"/>
              <a:t>exercitation</a:t>
            </a:r>
            <a:r>
              <a:rPr lang="pl-PL" dirty="0" smtClean="0"/>
              <a:t> </a:t>
            </a:r>
            <a:r>
              <a:rPr lang="pl-PL" dirty="0" err="1" smtClean="0"/>
              <a:t>ullamco</a:t>
            </a:r>
            <a:r>
              <a:rPr lang="pl-PL" dirty="0" smtClean="0"/>
              <a:t> </a:t>
            </a:r>
            <a:r>
              <a:rPr lang="pl-PL" dirty="0" err="1" smtClean="0"/>
              <a:t>laboris</a:t>
            </a:r>
            <a:r>
              <a:rPr lang="pl-PL" dirty="0" smtClean="0"/>
              <a:t> </a:t>
            </a:r>
            <a:r>
              <a:rPr lang="pl-PL" dirty="0" err="1" smtClean="0"/>
              <a:t>nisi</a:t>
            </a:r>
            <a:r>
              <a:rPr lang="pl-PL" dirty="0" smtClean="0"/>
              <a:t> </a:t>
            </a:r>
            <a:r>
              <a:rPr lang="pl-PL" dirty="0" err="1" smtClean="0"/>
              <a:t>ut</a:t>
            </a:r>
            <a:r>
              <a:rPr lang="pl-PL" dirty="0" smtClean="0"/>
              <a:t> </a:t>
            </a:r>
            <a:r>
              <a:rPr lang="pl-PL" dirty="0" err="1" smtClean="0"/>
              <a:t>aliquip</a:t>
            </a:r>
            <a:r>
              <a:rPr lang="pl-PL" dirty="0" smtClean="0"/>
              <a:t> ex </a:t>
            </a:r>
            <a:r>
              <a:rPr lang="pl-PL" dirty="0" err="1" smtClean="0"/>
              <a:t>ea</a:t>
            </a:r>
            <a:r>
              <a:rPr lang="pl-PL" dirty="0" smtClean="0"/>
              <a:t> </a:t>
            </a:r>
            <a:r>
              <a:rPr lang="pl-PL" dirty="0" err="1" smtClean="0"/>
              <a:t>commodo</a:t>
            </a:r>
            <a:r>
              <a:rPr lang="pl-PL" dirty="0" smtClean="0"/>
              <a:t> </a:t>
            </a:r>
            <a:r>
              <a:rPr lang="pl-PL" dirty="0" err="1" smtClean="0"/>
              <a:t>consequat</a:t>
            </a:r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13" name="Symbol zastępczy obrazu 2"/>
          <p:cNvSpPr>
            <a:spLocks noGrp="1"/>
          </p:cNvSpPr>
          <p:nvPr>
            <p:ph type="pic" sz="quarter" idx="16"/>
          </p:nvPr>
        </p:nvSpPr>
        <p:spPr>
          <a:xfrm>
            <a:off x="8652336" y="601192"/>
            <a:ext cx="3017837" cy="4375150"/>
          </a:xfrm>
        </p:spPr>
        <p:txBody>
          <a:bodyPr/>
          <a:lstStyle/>
          <a:p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49315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45797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Obraz 3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34" t="1" r="875" b="34321"/>
          <a:stretch/>
        </p:blipFill>
        <p:spPr>
          <a:xfrm>
            <a:off x="-16778" y="6464418"/>
            <a:ext cx="12222955" cy="468010"/>
          </a:xfrm>
          <a:prstGeom prst="rect">
            <a:avLst/>
          </a:prstGeom>
        </p:spPr>
      </p:pic>
      <p:sp>
        <p:nvSpPr>
          <p:cNvPr id="19" name="Freeform 5"/>
          <p:cNvSpPr/>
          <p:nvPr userDrawn="1"/>
        </p:nvSpPr>
        <p:spPr>
          <a:xfrm>
            <a:off x="6909613" y="350021"/>
            <a:ext cx="1960505" cy="13978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408" y="8528"/>
                </a:moveTo>
                <a:lnTo>
                  <a:pt x="18812" y="7969"/>
                </a:lnTo>
                <a:lnTo>
                  <a:pt x="19369" y="7829"/>
                </a:lnTo>
                <a:lnTo>
                  <a:pt x="19874" y="7550"/>
                </a:lnTo>
                <a:lnTo>
                  <a:pt x="20431" y="7130"/>
                </a:lnTo>
                <a:lnTo>
                  <a:pt x="20886" y="6850"/>
                </a:lnTo>
                <a:lnTo>
                  <a:pt x="21600" y="5889"/>
                </a:lnTo>
                <a:lnTo>
                  <a:pt x="20898" y="6178"/>
                </a:lnTo>
                <a:lnTo>
                  <a:pt x="19925" y="6920"/>
                </a:lnTo>
                <a:lnTo>
                  <a:pt x="18863" y="7200"/>
                </a:lnTo>
                <a:lnTo>
                  <a:pt x="17801" y="7899"/>
                </a:lnTo>
                <a:lnTo>
                  <a:pt x="16992" y="8109"/>
                </a:lnTo>
                <a:lnTo>
                  <a:pt x="16334" y="7969"/>
                </a:lnTo>
                <a:lnTo>
                  <a:pt x="15727" y="7550"/>
                </a:lnTo>
                <a:lnTo>
                  <a:pt x="15171" y="7689"/>
                </a:lnTo>
                <a:lnTo>
                  <a:pt x="14716" y="7480"/>
                </a:lnTo>
                <a:lnTo>
                  <a:pt x="14312" y="7060"/>
                </a:lnTo>
                <a:lnTo>
                  <a:pt x="13806" y="6641"/>
                </a:lnTo>
                <a:lnTo>
                  <a:pt x="13401" y="5872"/>
                </a:lnTo>
                <a:lnTo>
                  <a:pt x="13452" y="5103"/>
                </a:lnTo>
                <a:lnTo>
                  <a:pt x="13401" y="4054"/>
                </a:lnTo>
                <a:lnTo>
                  <a:pt x="12845" y="2517"/>
                </a:lnTo>
                <a:lnTo>
                  <a:pt x="12440" y="1957"/>
                </a:lnTo>
                <a:lnTo>
                  <a:pt x="12339" y="1468"/>
                </a:lnTo>
                <a:lnTo>
                  <a:pt x="12592" y="1118"/>
                </a:lnTo>
                <a:lnTo>
                  <a:pt x="13250" y="1678"/>
                </a:lnTo>
                <a:lnTo>
                  <a:pt x="13705" y="2167"/>
                </a:lnTo>
                <a:lnTo>
                  <a:pt x="14312" y="2586"/>
                </a:lnTo>
                <a:lnTo>
                  <a:pt x="14716" y="3076"/>
                </a:lnTo>
                <a:lnTo>
                  <a:pt x="15323" y="3635"/>
                </a:lnTo>
                <a:lnTo>
                  <a:pt x="15626" y="3146"/>
                </a:lnTo>
                <a:lnTo>
                  <a:pt x="15323" y="2377"/>
                </a:lnTo>
                <a:lnTo>
                  <a:pt x="14716" y="1817"/>
                </a:lnTo>
                <a:lnTo>
                  <a:pt x="13856" y="1118"/>
                </a:lnTo>
                <a:lnTo>
                  <a:pt x="12946" y="559"/>
                </a:lnTo>
                <a:lnTo>
                  <a:pt x="12238" y="70"/>
                </a:lnTo>
                <a:lnTo>
                  <a:pt x="11429" y="70"/>
                </a:lnTo>
                <a:lnTo>
                  <a:pt x="10721" y="0"/>
                </a:lnTo>
                <a:lnTo>
                  <a:pt x="9861" y="140"/>
                </a:lnTo>
                <a:lnTo>
                  <a:pt x="8850" y="280"/>
                </a:lnTo>
                <a:lnTo>
                  <a:pt x="7889" y="280"/>
                </a:lnTo>
                <a:lnTo>
                  <a:pt x="7130" y="909"/>
                </a:lnTo>
                <a:lnTo>
                  <a:pt x="6271" y="979"/>
                </a:lnTo>
                <a:lnTo>
                  <a:pt x="5816" y="1538"/>
                </a:lnTo>
                <a:lnTo>
                  <a:pt x="5108" y="1398"/>
                </a:lnTo>
                <a:lnTo>
                  <a:pt x="4248" y="1608"/>
                </a:lnTo>
                <a:lnTo>
                  <a:pt x="3540" y="1678"/>
                </a:lnTo>
                <a:lnTo>
                  <a:pt x="3186" y="2097"/>
                </a:lnTo>
                <a:lnTo>
                  <a:pt x="2579" y="2586"/>
                </a:lnTo>
                <a:lnTo>
                  <a:pt x="2023" y="3076"/>
                </a:lnTo>
                <a:lnTo>
                  <a:pt x="1467" y="3495"/>
                </a:lnTo>
                <a:lnTo>
                  <a:pt x="910" y="4124"/>
                </a:lnTo>
                <a:lnTo>
                  <a:pt x="202" y="4474"/>
                </a:lnTo>
                <a:lnTo>
                  <a:pt x="202" y="5243"/>
                </a:lnTo>
                <a:lnTo>
                  <a:pt x="708" y="6221"/>
                </a:lnTo>
                <a:lnTo>
                  <a:pt x="657" y="8039"/>
                </a:lnTo>
                <a:lnTo>
                  <a:pt x="657" y="9297"/>
                </a:lnTo>
                <a:lnTo>
                  <a:pt x="354" y="9786"/>
                </a:lnTo>
                <a:lnTo>
                  <a:pt x="0" y="10136"/>
                </a:lnTo>
                <a:lnTo>
                  <a:pt x="101" y="10835"/>
                </a:lnTo>
                <a:lnTo>
                  <a:pt x="354" y="11324"/>
                </a:lnTo>
                <a:lnTo>
                  <a:pt x="455" y="12023"/>
                </a:lnTo>
                <a:lnTo>
                  <a:pt x="455" y="12932"/>
                </a:lnTo>
                <a:lnTo>
                  <a:pt x="619" y="13561"/>
                </a:lnTo>
                <a:lnTo>
                  <a:pt x="1011" y="14050"/>
                </a:lnTo>
                <a:lnTo>
                  <a:pt x="1214" y="14750"/>
                </a:lnTo>
                <a:lnTo>
                  <a:pt x="1422" y="15038"/>
                </a:lnTo>
                <a:lnTo>
                  <a:pt x="955" y="16060"/>
                </a:lnTo>
                <a:lnTo>
                  <a:pt x="1163" y="16497"/>
                </a:lnTo>
                <a:lnTo>
                  <a:pt x="1372" y="16917"/>
                </a:lnTo>
                <a:lnTo>
                  <a:pt x="1365" y="17685"/>
                </a:lnTo>
                <a:lnTo>
                  <a:pt x="1062" y="18175"/>
                </a:lnTo>
                <a:lnTo>
                  <a:pt x="1062" y="19014"/>
                </a:lnTo>
                <a:lnTo>
                  <a:pt x="1365" y="19573"/>
                </a:lnTo>
                <a:lnTo>
                  <a:pt x="1719" y="20691"/>
                </a:lnTo>
                <a:lnTo>
                  <a:pt x="2175" y="21250"/>
                </a:lnTo>
                <a:lnTo>
                  <a:pt x="2529" y="21181"/>
                </a:lnTo>
                <a:lnTo>
                  <a:pt x="2984" y="20971"/>
                </a:lnTo>
                <a:lnTo>
                  <a:pt x="3388" y="20901"/>
                </a:lnTo>
                <a:lnTo>
                  <a:pt x="3843" y="20971"/>
                </a:lnTo>
                <a:lnTo>
                  <a:pt x="4197" y="21600"/>
                </a:lnTo>
                <a:lnTo>
                  <a:pt x="4551" y="21181"/>
                </a:lnTo>
                <a:lnTo>
                  <a:pt x="4855" y="21600"/>
                </a:lnTo>
                <a:lnTo>
                  <a:pt x="5006" y="21041"/>
                </a:lnTo>
                <a:lnTo>
                  <a:pt x="5108" y="20621"/>
                </a:lnTo>
                <a:lnTo>
                  <a:pt x="5360" y="20202"/>
                </a:lnTo>
                <a:lnTo>
                  <a:pt x="5563" y="19643"/>
                </a:lnTo>
                <a:lnTo>
                  <a:pt x="5967" y="19992"/>
                </a:lnTo>
                <a:lnTo>
                  <a:pt x="6372" y="20272"/>
                </a:lnTo>
                <a:lnTo>
                  <a:pt x="6776" y="20132"/>
                </a:lnTo>
                <a:lnTo>
                  <a:pt x="7232" y="20132"/>
                </a:lnTo>
                <a:lnTo>
                  <a:pt x="7282" y="19503"/>
                </a:lnTo>
                <a:lnTo>
                  <a:pt x="7383" y="18944"/>
                </a:lnTo>
                <a:lnTo>
                  <a:pt x="7889" y="18454"/>
                </a:lnTo>
                <a:lnTo>
                  <a:pt x="8294" y="18175"/>
                </a:lnTo>
                <a:lnTo>
                  <a:pt x="8294" y="17755"/>
                </a:lnTo>
                <a:lnTo>
                  <a:pt x="8546" y="17336"/>
                </a:lnTo>
                <a:lnTo>
                  <a:pt x="8850" y="17616"/>
                </a:lnTo>
                <a:lnTo>
                  <a:pt x="9406" y="17825"/>
                </a:lnTo>
                <a:lnTo>
                  <a:pt x="9760" y="17685"/>
                </a:lnTo>
                <a:lnTo>
                  <a:pt x="10329" y="17222"/>
                </a:lnTo>
                <a:lnTo>
                  <a:pt x="10670" y="17336"/>
                </a:lnTo>
                <a:lnTo>
                  <a:pt x="10873" y="17755"/>
                </a:lnTo>
                <a:lnTo>
                  <a:pt x="11378" y="17825"/>
                </a:lnTo>
                <a:lnTo>
                  <a:pt x="11732" y="18384"/>
                </a:lnTo>
                <a:lnTo>
                  <a:pt x="12289" y="18315"/>
                </a:lnTo>
                <a:lnTo>
                  <a:pt x="12794" y="18315"/>
                </a:lnTo>
                <a:lnTo>
                  <a:pt x="13148" y="18664"/>
                </a:lnTo>
                <a:lnTo>
                  <a:pt x="13604" y="18944"/>
                </a:lnTo>
                <a:lnTo>
                  <a:pt x="14059" y="18664"/>
                </a:lnTo>
                <a:lnTo>
                  <a:pt x="14665" y="18664"/>
                </a:lnTo>
                <a:lnTo>
                  <a:pt x="14969" y="19014"/>
                </a:lnTo>
                <a:lnTo>
                  <a:pt x="15171" y="19852"/>
                </a:lnTo>
                <a:lnTo>
                  <a:pt x="15778" y="19852"/>
                </a:lnTo>
                <a:lnTo>
                  <a:pt x="16385" y="20272"/>
                </a:lnTo>
                <a:lnTo>
                  <a:pt x="17422" y="20359"/>
                </a:lnTo>
                <a:lnTo>
                  <a:pt x="17902" y="20132"/>
                </a:lnTo>
                <a:lnTo>
                  <a:pt x="18458" y="19433"/>
                </a:lnTo>
                <a:lnTo>
                  <a:pt x="18458" y="18734"/>
                </a:lnTo>
                <a:lnTo>
                  <a:pt x="18863" y="18035"/>
                </a:lnTo>
                <a:lnTo>
                  <a:pt x="19520" y="17406"/>
                </a:lnTo>
                <a:lnTo>
                  <a:pt x="20222" y="16960"/>
                </a:lnTo>
                <a:lnTo>
                  <a:pt x="20785" y="16148"/>
                </a:lnTo>
                <a:lnTo>
                  <a:pt x="20968" y="14872"/>
                </a:lnTo>
                <a:lnTo>
                  <a:pt x="20785" y="14120"/>
                </a:lnTo>
                <a:lnTo>
                  <a:pt x="20228" y="14120"/>
                </a:lnTo>
                <a:lnTo>
                  <a:pt x="19824" y="13771"/>
                </a:lnTo>
                <a:lnTo>
                  <a:pt x="19470" y="13421"/>
                </a:lnTo>
                <a:lnTo>
                  <a:pt x="18964" y="13002"/>
                </a:lnTo>
                <a:lnTo>
                  <a:pt x="18863" y="12093"/>
                </a:lnTo>
                <a:lnTo>
                  <a:pt x="18812" y="11184"/>
                </a:lnTo>
                <a:lnTo>
                  <a:pt x="18964" y="10695"/>
                </a:lnTo>
                <a:lnTo>
                  <a:pt x="19470" y="10346"/>
                </a:lnTo>
                <a:lnTo>
                  <a:pt x="19217" y="9786"/>
                </a:lnTo>
                <a:lnTo>
                  <a:pt x="18711" y="9717"/>
                </a:lnTo>
                <a:lnTo>
                  <a:pt x="18509" y="9157"/>
                </a:lnTo>
                <a:lnTo>
                  <a:pt x="18408" y="8528"/>
                </a:lnTo>
                <a:close/>
              </a:path>
            </a:pathLst>
          </a:custGeom>
          <a:solidFill>
            <a:srgbClr val="D5D5D5"/>
          </a:solidFill>
          <a:ln w="19050">
            <a:solidFill>
              <a:srgbClr val="FFFFFF"/>
            </a:solidFill>
          </a:ln>
          <a:effectLst>
            <a:outerShdw dist="28398" dir="6993903" rotWithShape="0">
              <a:srgbClr val="B2B2B2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pPr defTabSz="914287">
              <a:lnSpc>
                <a:spcPct val="100000"/>
              </a:lnSpc>
              <a:defRPr sz="1200"/>
            </a:pPr>
            <a:endParaRPr/>
          </a:p>
        </p:txBody>
      </p:sp>
      <p:sp>
        <p:nvSpPr>
          <p:cNvPr id="20" name="Freeform 6"/>
          <p:cNvSpPr/>
          <p:nvPr userDrawn="1"/>
        </p:nvSpPr>
        <p:spPr>
          <a:xfrm>
            <a:off x="7262572" y="1465839"/>
            <a:ext cx="1672399" cy="15281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34" y="4021"/>
                </a:moveTo>
                <a:lnTo>
                  <a:pt x="757" y="3645"/>
                </a:lnTo>
                <a:lnTo>
                  <a:pt x="1127" y="4005"/>
                </a:lnTo>
                <a:lnTo>
                  <a:pt x="1439" y="3118"/>
                </a:lnTo>
                <a:lnTo>
                  <a:pt x="1728" y="2734"/>
                </a:lnTo>
                <a:lnTo>
                  <a:pt x="1951" y="2206"/>
                </a:lnTo>
                <a:lnTo>
                  <a:pt x="2403" y="2518"/>
                </a:lnTo>
                <a:lnTo>
                  <a:pt x="2885" y="2782"/>
                </a:lnTo>
                <a:lnTo>
                  <a:pt x="3375" y="2662"/>
                </a:lnTo>
                <a:lnTo>
                  <a:pt x="3939" y="2662"/>
                </a:lnTo>
                <a:lnTo>
                  <a:pt x="3961" y="2150"/>
                </a:lnTo>
                <a:lnTo>
                  <a:pt x="4095" y="1599"/>
                </a:lnTo>
                <a:lnTo>
                  <a:pt x="4651" y="1143"/>
                </a:lnTo>
                <a:lnTo>
                  <a:pt x="5177" y="887"/>
                </a:lnTo>
                <a:lnTo>
                  <a:pt x="5155" y="480"/>
                </a:lnTo>
                <a:lnTo>
                  <a:pt x="5445" y="112"/>
                </a:lnTo>
                <a:lnTo>
                  <a:pt x="5801" y="352"/>
                </a:lnTo>
                <a:lnTo>
                  <a:pt x="6453" y="544"/>
                </a:lnTo>
                <a:lnTo>
                  <a:pt x="6898" y="432"/>
                </a:lnTo>
                <a:lnTo>
                  <a:pt x="7521" y="0"/>
                </a:lnTo>
                <a:lnTo>
                  <a:pt x="7966" y="120"/>
                </a:lnTo>
                <a:lnTo>
                  <a:pt x="8145" y="480"/>
                </a:lnTo>
                <a:lnTo>
                  <a:pt x="8827" y="568"/>
                </a:lnTo>
                <a:lnTo>
                  <a:pt x="9161" y="1047"/>
                </a:lnTo>
                <a:lnTo>
                  <a:pt x="9873" y="1007"/>
                </a:lnTo>
                <a:lnTo>
                  <a:pt x="10414" y="1007"/>
                </a:lnTo>
                <a:lnTo>
                  <a:pt x="10859" y="1311"/>
                </a:lnTo>
                <a:lnTo>
                  <a:pt x="11416" y="1583"/>
                </a:lnTo>
                <a:lnTo>
                  <a:pt x="11883" y="1335"/>
                </a:lnTo>
                <a:lnTo>
                  <a:pt x="12632" y="1319"/>
                </a:lnTo>
                <a:lnTo>
                  <a:pt x="12996" y="1647"/>
                </a:lnTo>
                <a:lnTo>
                  <a:pt x="13233" y="2398"/>
                </a:lnTo>
                <a:lnTo>
                  <a:pt x="13945" y="2414"/>
                </a:lnTo>
                <a:lnTo>
                  <a:pt x="14620" y="2782"/>
                </a:lnTo>
                <a:lnTo>
                  <a:pt x="15859" y="2878"/>
                </a:lnTo>
                <a:lnTo>
                  <a:pt x="16556" y="2606"/>
                </a:lnTo>
                <a:lnTo>
                  <a:pt x="16793" y="3182"/>
                </a:lnTo>
                <a:lnTo>
                  <a:pt x="17149" y="3821"/>
                </a:lnTo>
                <a:lnTo>
                  <a:pt x="17090" y="4461"/>
                </a:lnTo>
                <a:lnTo>
                  <a:pt x="17209" y="4972"/>
                </a:lnTo>
                <a:lnTo>
                  <a:pt x="17505" y="5548"/>
                </a:lnTo>
                <a:lnTo>
                  <a:pt x="17862" y="5676"/>
                </a:lnTo>
                <a:lnTo>
                  <a:pt x="18277" y="5420"/>
                </a:lnTo>
                <a:lnTo>
                  <a:pt x="18692" y="5740"/>
                </a:lnTo>
                <a:lnTo>
                  <a:pt x="19226" y="5868"/>
                </a:lnTo>
                <a:lnTo>
                  <a:pt x="19642" y="6187"/>
                </a:lnTo>
                <a:lnTo>
                  <a:pt x="20235" y="6507"/>
                </a:lnTo>
                <a:lnTo>
                  <a:pt x="20769" y="6571"/>
                </a:lnTo>
                <a:lnTo>
                  <a:pt x="21185" y="7147"/>
                </a:lnTo>
                <a:lnTo>
                  <a:pt x="21244" y="7978"/>
                </a:lnTo>
                <a:lnTo>
                  <a:pt x="21541" y="8490"/>
                </a:lnTo>
                <a:lnTo>
                  <a:pt x="21600" y="9001"/>
                </a:lnTo>
                <a:lnTo>
                  <a:pt x="21303" y="9513"/>
                </a:lnTo>
                <a:lnTo>
                  <a:pt x="20947" y="10152"/>
                </a:lnTo>
                <a:lnTo>
                  <a:pt x="20947" y="11304"/>
                </a:lnTo>
                <a:lnTo>
                  <a:pt x="21125" y="11879"/>
                </a:lnTo>
                <a:lnTo>
                  <a:pt x="21066" y="12263"/>
                </a:lnTo>
                <a:lnTo>
                  <a:pt x="20591" y="11943"/>
                </a:lnTo>
                <a:lnTo>
                  <a:pt x="20257" y="12215"/>
                </a:lnTo>
                <a:lnTo>
                  <a:pt x="19701" y="12519"/>
                </a:lnTo>
                <a:lnTo>
                  <a:pt x="19464" y="13158"/>
                </a:lnTo>
                <a:lnTo>
                  <a:pt x="19642" y="13734"/>
                </a:lnTo>
                <a:lnTo>
                  <a:pt x="18930" y="14373"/>
                </a:lnTo>
                <a:lnTo>
                  <a:pt x="19345" y="14693"/>
                </a:lnTo>
                <a:lnTo>
                  <a:pt x="19820" y="15205"/>
                </a:lnTo>
                <a:lnTo>
                  <a:pt x="19404" y="15780"/>
                </a:lnTo>
                <a:lnTo>
                  <a:pt x="18989" y="16548"/>
                </a:lnTo>
                <a:lnTo>
                  <a:pt x="18514" y="17187"/>
                </a:lnTo>
                <a:lnTo>
                  <a:pt x="18752" y="17891"/>
                </a:lnTo>
                <a:lnTo>
                  <a:pt x="18336" y="18466"/>
                </a:lnTo>
                <a:lnTo>
                  <a:pt x="18574" y="18914"/>
                </a:lnTo>
                <a:lnTo>
                  <a:pt x="18218" y="19426"/>
                </a:lnTo>
                <a:lnTo>
                  <a:pt x="17684" y="19937"/>
                </a:lnTo>
                <a:lnTo>
                  <a:pt x="17684" y="20577"/>
                </a:lnTo>
                <a:lnTo>
                  <a:pt x="17387" y="20833"/>
                </a:lnTo>
                <a:lnTo>
                  <a:pt x="16971" y="21304"/>
                </a:lnTo>
                <a:lnTo>
                  <a:pt x="15874" y="21544"/>
                </a:lnTo>
                <a:lnTo>
                  <a:pt x="15251" y="21600"/>
                </a:lnTo>
                <a:lnTo>
                  <a:pt x="14783" y="21064"/>
                </a:lnTo>
                <a:lnTo>
                  <a:pt x="14064" y="21024"/>
                </a:lnTo>
                <a:lnTo>
                  <a:pt x="13530" y="21344"/>
                </a:lnTo>
                <a:lnTo>
                  <a:pt x="12936" y="21088"/>
                </a:lnTo>
                <a:lnTo>
                  <a:pt x="12343" y="20769"/>
                </a:lnTo>
                <a:lnTo>
                  <a:pt x="11927" y="20001"/>
                </a:lnTo>
                <a:lnTo>
                  <a:pt x="11453" y="19554"/>
                </a:lnTo>
                <a:lnTo>
                  <a:pt x="10837" y="19154"/>
                </a:lnTo>
                <a:lnTo>
                  <a:pt x="10266" y="19426"/>
                </a:lnTo>
                <a:lnTo>
                  <a:pt x="9376" y="19234"/>
                </a:lnTo>
                <a:lnTo>
                  <a:pt x="8782" y="19362"/>
                </a:lnTo>
                <a:lnTo>
                  <a:pt x="7833" y="19106"/>
                </a:lnTo>
                <a:lnTo>
                  <a:pt x="7180" y="18786"/>
                </a:lnTo>
                <a:lnTo>
                  <a:pt x="6461" y="18195"/>
                </a:lnTo>
                <a:lnTo>
                  <a:pt x="5400" y="17571"/>
                </a:lnTo>
                <a:lnTo>
                  <a:pt x="4925" y="17003"/>
                </a:lnTo>
                <a:lnTo>
                  <a:pt x="4332" y="17059"/>
                </a:lnTo>
                <a:lnTo>
                  <a:pt x="3620" y="17315"/>
                </a:lnTo>
                <a:lnTo>
                  <a:pt x="2789" y="16356"/>
                </a:lnTo>
                <a:lnTo>
                  <a:pt x="2077" y="16356"/>
                </a:lnTo>
                <a:lnTo>
                  <a:pt x="1602" y="15524"/>
                </a:lnTo>
                <a:lnTo>
                  <a:pt x="1424" y="14885"/>
                </a:lnTo>
                <a:lnTo>
                  <a:pt x="2077" y="14365"/>
                </a:lnTo>
                <a:lnTo>
                  <a:pt x="2314" y="13094"/>
                </a:lnTo>
                <a:lnTo>
                  <a:pt x="1780" y="12327"/>
                </a:lnTo>
                <a:lnTo>
                  <a:pt x="1187" y="12199"/>
                </a:lnTo>
                <a:lnTo>
                  <a:pt x="593" y="11623"/>
                </a:lnTo>
                <a:lnTo>
                  <a:pt x="415" y="11048"/>
                </a:lnTo>
                <a:lnTo>
                  <a:pt x="890" y="10472"/>
                </a:lnTo>
                <a:lnTo>
                  <a:pt x="890" y="9513"/>
                </a:lnTo>
                <a:lnTo>
                  <a:pt x="712" y="8809"/>
                </a:lnTo>
                <a:lnTo>
                  <a:pt x="890" y="8042"/>
                </a:lnTo>
                <a:lnTo>
                  <a:pt x="1662" y="7466"/>
                </a:lnTo>
                <a:lnTo>
                  <a:pt x="831" y="6571"/>
                </a:lnTo>
                <a:lnTo>
                  <a:pt x="356" y="6635"/>
                </a:lnTo>
                <a:lnTo>
                  <a:pt x="0" y="6379"/>
                </a:lnTo>
                <a:lnTo>
                  <a:pt x="178" y="5548"/>
                </a:lnTo>
                <a:lnTo>
                  <a:pt x="593" y="4844"/>
                </a:lnTo>
                <a:lnTo>
                  <a:pt x="334" y="4021"/>
                </a:lnTo>
                <a:close/>
              </a:path>
            </a:pathLst>
          </a:custGeom>
          <a:solidFill>
            <a:srgbClr val="F7A600"/>
          </a:solidFill>
          <a:ln w="19050">
            <a:solidFill>
              <a:srgbClr val="FFFFFF"/>
            </a:solidFill>
          </a:ln>
          <a:effectLst>
            <a:outerShdw dist="28398" dir="6993903" rotWithShape="0">
              <a:srgbClr val="B2B2B2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pPr defTabSz="914287">
              <a:lnSpc>
                <a:spcPct val="100000"/>
              </a:lnSpc>
              <a:defRPr sz="1200"/>
            </a:pPr>
            <a:endParaRPr/>
          </a:p>
        </p:txBody>
      </p:sp>
      <p:sp>
        <p:nvSpPr>
          <p:cNvPr id="21" name="Freeform 7"/>
          <p:cNvSpPr/>
          <p:nvPr userDrawn="1"/>
        </p:nvSpPr>
        <p:spPr>
          <a:xfrm>
            <a:off x="5169496" y="637754"/>
            <a:ext cx="1869825" cy="20651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789" y="136"/>
                </a:moveTo>
                <a:lnTo>
                  <a:pt x="19212" y="0"/>
                </a:lnTo>
                <a:lnTo>
                  <a:pt x="18628" y="285"/>
                </a:lnTo>
                <a:lnTo>
                  <a:pt x="17938" y="854"/>
                </a:lnTo>
                <a:lnTo>
                  <a:pt x="17514" y="1423"/>
                </a:lnTo>
                <a:lnTo>
                  <a:pt x="16930" y="1897"/>
                </a:lnTo>
                <a:lnTo>
                  <a:pt x="16664" y="2418"/>
                </a:lnTo>
                <a:lnTo>
                  <a:pt x="16293" y="2750"/>
                </a:lnTo>
                <a:lnTo>
                  <a:pt x="15762" y="2940"/>
                </a:lnTo>
                <a:lnTo>
                  <a:pt x="15178" y="3225"/>
                </a:lnTo>
                <a:lnTo>
                  <a:pt x="14542" y="3414"/>
                </a:lnTo>
                <a:lnTo>
                  <a:pt x="13799" y="3509"/>
                </a:lnTo>
                <a:lnTo>
                  <a:pt x="13321" y="3509"/>
                </a:lnTo>
                <a:lnTo>
                  <a:pt x="12631" y="3888"/>
                </a:lnTo>
                <a:lnTo>
                  <a:pt x="11782" y="4031"/>
                </a:lnTo>
                <a:lnTo>
                  <a:pt x="10880" y="4126"/>
                </a:lnTo>
                <a:lnTo>
                  <a:pt x="10190" y="4410"/>
                </a:lnTo>
                <a:lnTo>
                  <a:pt x="9500" y="4363"/>
                </a:lnTo>
                <a:lnTo>
                  <a:pt x="8704" y="4552"/>
                </a:lnTo>
                <a:lnTo>
                  <a:pt x="7908" y="4884"/>
                </a:lnTo>
                <a:lnTo>
                  <a:pt x="7218" y="5121"/>
                </a:lnTo>
                <a:lnTo>
                  <a:pt x="6422" y="5406"/>
                </a:lnTo>
                <a:lnTo>
                  <a:pt x="5891" y="5501"/>
                </a:lnTo>
                <a:lnTo>
                  <a:pt x="5254" y="5880"/>
                </a:lnTo>
                <a:lnTo>
                  <a:pt x="4883" y="6354"/>
                </a:lnTo>
                <a:lnTo>
                  <a:pt x="4776" y="6971"/>
                </a:lnTo>
                <a:lnTo>
                  <a:pt x="4405" y="7492"/>
                </a:lnTo>
                <a:lnTo>
                  <a:pt x="3980" y="7919"/>
                </a:lnTo>
                <a:lnTo>
                  <a:pt x="3980" y="8441"/>
                </a:lnTo>
                <a:lnTo>
                  <a:pt x="3503" y="8962"/>
                </a:lnTo>
                <a:lnTo>
                  <a:pt x="3662" y="9389"/>
                </a:lnTo>
                <a:lnTo>
                  <a:pt x="3662" y="9674"/>
                </a:lnTo>
                <a:lnTo>
                  <a:pt x="3874" y="10053"/>
                </a:lnTo>
                <a:lnTo>
                  <a:pt x="3980" y="10432"/>
                </a:lnTo>
                <a:lnTo>
                  <a:pt x="4033" y="10907"/>
                </a:lnTo>
                <a:lnTo>
                  <a:pt x="4299" y="11428"/>
                </a:lnTo>
                <a:lnTo>
                  <a:pt x="4033" y="11713"/>
                </a:lnTo>
                <a:lnTo>
                  <a:pt x="3715" y="11571"/>
                </a:lnTo>
                <a:lnTo>
                  <a:pt x="3662" y="11191"/>
                </a:lnTo>
                <a:lnTo>
                  <a:pt x="3343" y="10812"/>
                </a:lnTo>
                <a:lnTo>
                  <a:pt x="3078" y="10338"/>
                </a:lnTo>
                <a:lnTo>
                  <a:pt x="3078" y="9863"/>
                </a:lnTo>
                <a:lnTo>
                  <a:pt x="2600" y="9769"/>
                </a:lnTo>
                <a:lnTo>
                  <a:pt x="2123" y="9437"/>
                </a:lnTo>
                <a:lnTo>
                  <a:pt x="1486" y="9057"/>
                </a:lnTo>
                <a:lnTo>
                  <a:pt x="1008" y="9721"/>
                </a:lnTo>
                <a:lnTo>
                  <a:pt x="1114" y="10670"/>
                </a:lnTo>
                <a:lnTo>
                  <a:pt x="1433" y="11049"/>
                </a:lnTo>
                <a:lnTo>
                  <a:pt x="1433" y="11760"/>
                </a:lnTo>
                <a:lnTo>
                  <a:pt x="1645" y="12282"/>
                </a:lnTo>
                <a:lnTo>
                  <a:pt x="1765" y="12910"/>
                </a:lnTo>
                <a:lnTo>
                  <a:pt x="2229" y="13989"/>
                </a:lnTo>
                <a:lnTo>
                  <a:pt x="2335" y="14605"/>
                </a:lnTo>
                <a:lnTo>
                  <a:pt x="1957" y="15216"/>
                </a:lnTo>
                <a:lnTo>
                  <a:pt x="1957" y="16099"/>
                </a:lnTo>
                <a:lnTo>
                  <a:pt x="1539" y="16787"/>
                </a:lnTo>
                <a:lnTo>
                  <a:pt x="955" y="17356"/>
                </a:lnTo>
                <a:lnTo>
                  <a:pt x="199" y="17522"/>
                </a:lnTo>
                <a:lnTo>
                  <a:pt x="0" y="18939"/>
                </a:lnTo>
                <a:lnTo>
                  <a:pt x="584" y="19537"/>
                </a:lnTo>
                <a:lnTo>
                  <a:pt x="1857" y="20438"/>
                </a:lnTo>
                <a:lnTo>
                  <a:pt x="3722" y="21600"/>
                </a:lnTo>
                <a:lnTo>
                  <a:pt x="4033" y="21102"/>
                </a:lnTo>
                <a:lnTo>
                  <a:pt x="4989" y="21150"/>
                </a:lnTo>
                <a:lnTo>
                  <a:pt x="5360" y="20628"/>
                </a:lnTo>
                <a:lnTo>
                  <a:pt x="5294" y="20005"/>
                </a:lnTo>
                <a:lnTo>
                  <a:pt x="5838" y="19585"/>
                </a:lnTo>
                <a:lnTo>
                  <a:pt x="6077" y="18939"/>
                </a:lnTo>
                <a:lnTo>
                  <a:pt x="6687" y="18921"/>
                </a:lnTo>
                <a:lnTo>
                  <a:pt x="7218" y="19110"/>
                </a:lnTo>
                <a:lnTo>
                  <a:pt x="7855" y="18968"/>
                </a:lnTo>
                <a:lnTo>
                  <a:pt x="8491" y="18541"/>
                </a:lnTo>
                <a:lnTo>
                  <a:pt x="8969" y="18162"/>
                </a:lnTo>
                <a:lnTo>
                  <a:pt x="9394" y="17830"/>
                </a:lnTo>
                <a:lnTo>
                  <a:pt x="10084" y="17593"/>
                </a:lnTo>
                <a:lnTo>
                  <a:pt x="10780" y="17166"/>
                </a:lnTo>
                <a:lnTo>
                  <a:pt x="11251" y="17308"/>
                </a:lnTo>
                <a:lnTo>
                  <a:pt x="11623" y="17640"/>
                </a:lnTo>
                <a:lnTo>
                  <a:pt x="12206" y="17403"/>
                </a:lnTo>
                <a:lnTo>
                  <a:pt x="12631" y="17166"/>
                </a:lnTo>
                <a:lnTo>
                  <a:pt x="13374" y="16218"/>
                </a:lnTo>
                <a:lnTo>
                  <a:pt x="13799" y="15981"/>
                </a:lnTo>
                <a:lnTo>
                  <a:pt x="14329" y="16218"/>
                </a:lnTo>
                <a:lnTo>
                  <a:pt x="14488" y="16739"/>
                </a:lnTo>
                <a:lnTo>
                  <a:pt x="14966" y="16882"/>
                </a:lnTo>
                <a:lnTo>
                  <a:pt x="15709" y="16834"/>
                </a:lnTo>
                <a:lnTo>
                  <a:pt x="16399" y="16692"/>
                </a:lnTo>
                <a:lnTo>
                  <a:pt x="17049" y="16455"/>
                </a:lnTo>
                <a:lnTo>
                  <a:pt x="17460" y="15933"/>
                </a:lnTo>
                <a:lnTo>
                  <a:pt x="17938" y="15364"/>
                </a:lnTo>
                <a:lnTo>
                  <a:pt x="18681" y="14843"/>
                </a:lnTo>
                <a:lnTo>
                  <a:pt x="19318" y="14321"/>
                </a:lnTo>
                <a:lnTo>
                  <a:pt x="19789" y="13971"/>
                </a:lnTo>
                <a:lnTo>
                  <a:pt x="19636" y="13705"/>
                </a:lnTo>
                <a:lnTo>
                  <a:pt x="19212" y="13325"/>
                </a:lnTo>
                <a:lnTo>
                  <a:pt x="18734" y="13135"/>
                </a:lnTo>
                <a:lnTo>
                  <a:pt x="18363" y="12851"/>
                </a:lnTo>
                <a:lnTo>
                  <a:pt x="18044" y="12614"/>
                </a:lnTo>
                <a:lnTo>
                  <a:pt x="18044" y="12234"/>
                </a:lnTo>
                <a:lnTo>
                  <a:pt x="18734" y="11997"/>
                </a:lnTo>
                <a:lnTo>
                  <a:pt x="19371" y="11950"/>
                </a:lnTo>
                <a:lnTo>
                  <a:pt x="19902" y="11808"/>
                </a:lnTo>
                <a:lnTo>
                  <a:pt x="20114" y="11239"/>
                </a:lnTo>
                <a:lnTo>
                  <a:pt x="20379" y="10782"/>
                </a:lnTo>
                <a:lnTo>
                  <a:pt x="20273" y="10480"/>
                </a:lnTo>
                <a:lnTo>
                  <a:pt x="20857" y="10243"/>
                </a:lnTo>
                <a:lnTo>
                  <a:pt x="21109" y="10154"/>
                </a:lnTo>
                <a:lnTo>
                  <a:pt x="21235" y="9863"/>
                </a:lnTo>
                <a:lnTo>
                  <a:pt x="21248" y="9300"/>
                </a:lnTo>
                <a:lnTo>
                  <a:pt x="21547" y="8962"/>
                </a:lnTo>
                <a:lnTo>
                  <a:pt x="21547" y="8441"/>
                </a:lnTo>
                <a:lnTo>
                  <a:pt x="21122" y="7872"/>
                </a:lnTo>
                <a:lnTo>
                  <a:pt x="21388" y="7492"/>
                </a:lnTo>
                <a:lnTo>
                  <a:pt x="21600" y="7160"/>
                </a:lnTo>
                <a:lnTo>
                  <a:pt x="21374" y="6971"/>
                </a:lnTo>
                <a:lnTo>
                  <a:pt x="21175" y="6508"/>
                </a:lnTo>
                <a:lnTo>
                  <a:pt x="20757" y="6165"/>
                </a:lnTo>
                <a:lnTo>
                  <a:pt x="20578" y="5720"/>
                </a:lnTo>
                <a:lnTo>
                  <a:pt x="20578" y="5080"/>
                </a:lnTo>
                <a:lnTo>
                  <a:pt x="20499" y="4641"/>
                </a:lnTo>
                <a:lnTo>
                  <a:pt x="20200" y="4286"/>
                </a:lnTo>
                <a:lnTo>
                  <a:pt x="20121" y="3841"/>
                </a:lnTo>
                <a:lnTo>
                  <a:pt x="20492" y="3574"/>
                </a:lnTo>
                <a:lnTo>
                  <a:pt x="20811" y="3248"/>
                </a:lnTo>
                <a:lnTo>
                  <a:pt x="20817" y="2294"/>
                </a:lnTo>
                <a:lnTo>
                  <a:pt x="20870" y="1174"/>
                </a:lnTo>
                <a:lnTo>
                  <a:pt x="20320" y="528"/>
                </a:lnTo>
                <a:lnTo>
                  <a:pt x="20333" y="18"/>
                </a:lnTo>
                <a:lnTo>
                  <a:pt x="19789" y="136"/>
                </a:lnTo>
                <a:close/>
              </a:path>
            </a:pathLst>
          </a:custGeom>
          <a:solidFill>
            <a:srgbClr val="F7A600"/>
          </a:solidFill>
          <a:ln w="19050">
            <a:solidFill>
              <a:srgbClr val="FFFFFF"/>
            </a:solidFill>
          </a:ln>
          <a:effectLst>
            <a:outerShdw dist="28398" dir="6993903" rotWithShape="0">
              <a:srgbClr val="B2B2B2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pPr defTabSz="914287">
              <a:lnSpc>
                <a:spcPct val="100000"/>
              </a:lnSpc>
              <a:defRPr sz="1200"/>
            </a:pPr>
            <a:endParaRPr/>
          </a:p>
        </p:txBody>
      </p:sp>
      <p:sp>
        <p:nvSpPr>
          <p:cNvPr id="22" name="Freeform 9"/>
          <p:cNvSpPr/>
          <p:nvPr userDrawn="1"/>
        </p:nvSpPr>
        <p:spPr>
          <a:xfrm>
            <a:off x="6282321" y="1581386"/>
            <a:ext cx="2189498" cy="27232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58" y="7696"/>
                </a:moveTo>
                <a:lnTo>
                  <a:pt x="646" y="7103"/>
                </a:lnTo>
                <a:lnTo>
                  <a:pt x="1326" y="6595"/>
                </a:lnTo>
                <a:lnTo>
                  <a:pt x="1054" y="6038"/>
                </a:lnTo>
                <a:lnTo>
                  <a:pt x="833" y="5728"/>
                </a:lnTo>
                <a:lnTo>
                  <a:pt x="1094" y="5611"/>
                </a:lnTo>
                <a:lnTo>
                  <a:pt x="1156" y="5274"/>
                </a:lnTo>
                <a:lnTo>
                  <a:pt x="1377" y="5207"/>
                </a:lnTo>
                <a:lnTo>
                  <a:pt x="1785" y="5315"/>
                </a:lnTo>
                <a:lnTo>
                  <a:pt x="2556" y="5270"/>
                </a:lnTo>
                <a:lnTo>
                  <a:pt x="3048" y="5166"/>
                </a:lnTo>
                <a:lnTo>
                  <a:pt x="3592" y="4991"/>
                </a:lnTo>
                <a:lnTo>
                  <a:pt x="4306" y="4178"/>
                </a:lnTo>
                <a:lnTo>
                  <a:pt x="4947" y="3778"/>
                </a:lnTo>
                <a:lnTo>
                  <a:pt x="5916" y="3100"/>
                </a:lnTo>
                <a:lnTo>
                  <a:pt x="5768" y="2916"/>
                </a:lnTo>
                <a:lnTo>
                  <a:pt x="5423" y="2628"/>
                </a:lnTo>
                <a:lnTo>
                  <a:pt x="5020" y="2480"/>
                </a:lnTo>
                <a:lnTo>
                  <a:pt x="4420" y="2080"/>
                </a:lnTo>
                <a:lnTo>
                  <a:pt x="4437" y="1806"/>
                </a:lnTo>
                <a:lnTo>
                  <a:pt x="5003" y="1617"/>
                </a:lnTo>
                <a:lnTo>
                  <a:pt x="5564" y="1568"/>
                </a:lnTo>
                <a:lnTo>
                  <a:pt x="6006" y="1469"/>
                </a:lnTo>
                <a:lnTo>
                  <a:pt x="6193" y="1051"/>
                </a:lnTo>
                <a:lnTo>
                  <a:pt x="6414" y="687"/>
                </a:lnTo>
                <a:lnTo>
                  <a:pt x="6329" y="472"/>
                </a:lnTo>
                <a:lnTo>
                  <a:pt x="6754" y="301"/>
                </a:lnTo>
                <a:lnTo>
                  <a:pt x="7043" y="216"/>
                </a:lnTo>
                <a:lnTo>
                  <a:pt x="7145" y="0"/>
                </a:lnTo>
                <a:lnTo>
                  <a:pt x="7434" y="310"/>
                </a:lnTo>
                <a:lnTo>
                  <a:pt x="7740" y="863"/>
                </a:lnTo>
                <a:lnTo>
                  <a:pt x="8125" y="1146"/>
                </a:lnTo>
                <a:lnTo>
                  <a:pt x="8505" y="1105"/>
                </a:lnTo>
                <a:lnTo>
                  <a:pt x="8873" y="1011"/>
                </a:lnTo>
                <a:lnTo>
                  <a:pt x="9236" y="984"/>
                </a:lnTo>
                <a:lnTo>
                  <a:pt x="9610" y="1002"/>
                </a:lnTo>
                <a:lnTo>
                  <a:pt x="9933" y="1325"/>
                </a:lnTo>
                <a:lnTo>
                  <a:pt x="10120" y="1806"/>
                </a:lnTo>
                <a:lnTo>
                  <a:pt x="9797" y="2228"/>
                </a:lnTo>
                <a:lnTo>
                  <a:pt x="9689" y="2655"/>
                </a:lnTo>
                <a:lnTo>
                  <a:pt x="9933" y="2803"/>
                </a:lnTo>
                <a:lnTo>
                  <a:pt x="10307" y="2763"/>
                </a:lnTo>
                <a:lnTo>
                  <a:pt x="10953" y="3266"/>
                </a:lnTo>
                <a:lnTo>
                  <a:pt x="10352" y="3585"/>
                </a:lnTo>
                <a:lnTo>
                  <a:pt x="10222" y="4030"/>
                </a:lnTo>
                <a:lnTo>
                  <a:pt x="10358" y="4412"/>
                </a:lnTo>
                <a:lnTo>
                  <a:pt x="10358" y="4973"/>
                </a:lnTo>
                <a:lnTo>
                  <a:pt x="9995" y="5274"/>
                </a:lnTo>
                <a:lnTo>
                  <a:pt x="10137" y="5598"/>
                </a:lnTo>
                <a:lnTo>
                  <a:pt x="10562" y="5935"/>
                </a:lnTo>
                <a:lnTo>
                  <a:pt x="11015" y="5998"/>
                </a:lnTo>
                <a:lnTo>
                  <a:pt x="11440" y="6420"/>
                </a:lnTo>
                <a:lnTo>
                  <a:pt x="11259" y="7148"/>
                </a:lnTo>
                <a:lnTo>
                  <a:pt x="10766" y="7431"/>
                </a:lnTo>
                <a:lnTo>
                  <a:pt x="10896" y="7803"/>
                </a:lnTo>
                <a:lnTo>
                  <a:pt x="11253" y="8262"/>
                </a:lnTo>
                <a:lnTo>
                  <a:pt x="11820" y="8262"/>
                </a:lnTo>
                <a:lnTo>
                  <a:pt x="12432" y="8801"/>
                </a:lnTo>
                <a:lnTo>
                  <a:pt x="12953" y="8671"/>
                </a:lnTo>
                <a:lnTo>
                  <a:pt x="13429" y="8630"/>
                </a:lnTo>
                <a:lnTo>
                  <a:pt x="13786" y="8927"/>
                </a:lnTo>
                <a:lnTo>
                  <a:pt x="14659" y="9326"/>
                </a:lnTo>
                <a:lnTo>
                  <a:pt x="15169" y="9636"/>
                </a:lnTo>
                <a:lnTo>
                  <a:pt x="15713" y="9825"/>
                </a:lnTo>
                <a:lnTo>
                  <a:pt x="16393" y="9951"/>
                </a:lnTo>
                <a:lnTo>
                  <a:pt x="16869" y="9893"/>
                </a:lnTo>
                <a:lnTo>
                  <a:pt x="17515" y="9978"/>
                </a:lnTo>
                <a:lnTo>
                  <a:pt x="17968" y="9843"/>
                </a:lnTo>
                <a:lnTo>
                  <a:pt x="18450" y="10072"/>
                </a:lnTo>
                <a:lnTo>
                  <a:pt x="18801" y="10328"/>
                </a:lnTo>
                <a:lnTo>
                  <a:pt x="19112" y="10742"/>
                </a:lnTo>
                <a:lnTo>
                  <a:pt x="19554" y="10930"/>
                </a:lnTo>
                <a:lnTo>
                  <a:pt x="20025" y="11056"/>
                </a:lnTo>
                <a:lnTo>
                  <a:pt x="20416" y="10894"/>
                </a:lnTo>
                <a:lnTo>
                  <a:pt x="20977" y="10917"/>
                </a:lnTo>
                <a:lnTo>
                  <a:pt x="21334" y="11227"/>
                </a:lnTo>
                <a:lnTo>
                  <a:pt x="21555" y="11645"/>
                </a:lnTo>
                <a:lnTo>
                  <a:pt x="21600" y="12004"/>
                </a:lnTo>
                <a:lnTo>
                  <a:pt x="21011" y="12327"/>
                </a:lnTo>
                <a:lnTo>
                  <a:pt x="20512" y="12543"/>
                </a:lnTo>
                <a:lnTo>
                  <a:pt x="20693" y="12902"/>
                </a:lnTo>
                <a:lnTo>
                  <a:pt x="20557" y="13262"/>
                </a:lnTo>
                <a:lnTo>
                  <a:pt x="20132" y="13334"/>
                </a:lnTo>
                <a:lnTo>
                  <a:pt x="19560" y="13226"/>
                </a:lnTo>
                <a:lnTo>
                  <a:pt x="19243" y="13442"/>
                </a:lnTo>
                <a:lnTo>
                  <a:pt x="19243" y="13693"/>
                </a:lnTo>
                <a:lnTo>
                  <a:pt x="19197" y="14017"/>
                </a:lnTo>
                <a:lnTo>
                  <a:pt x="19560" y="14304"/>
                </a:lnTo>
                <a:lnTo>
                  <a:pt x="19560" y="14556"/>
                </a:lnTo>
                <a:lnTo>
                  <a:pt x="19333" y="15023"/>
                </a:lnTo>
                <a:lnTo>
                  <a:pt x="18880" y="15310"/>
                </a:lnTo>
                <a:lnTo>
                  <a:pt x="18563" y="15418"/>
                </a:lnTo>
                <a:lnTo>
                  <a:pt x="18155" y="15239"/>
                </a:lnTo>
                <a:lnTo>
                  <a:pt x="17792" y="15418"/>
                </a:lnTo>
                <a:lnTo>
                  <a:pt x="17520" y="15706"/>
                </a:lnTo>
                <a:lnTo>
                  <a:pt x="17430" y="16029"/>
                </a:lnTo>
                <a:lnTo>
                  <a:pt x="17294" y="16425"/>
                </a:lnTo>
                <a:lnTo>
                  <a:pt x="16976" y="16676"/>
                </a:lnTo>
                <a:lnTo>
                  <a:pt x="16976" y="17036"/>
                </a:lnTo>
                <a:lnTo>
                  <a:pt x="16795" y="17215"/>
                </a:lnTo>
                <a:lnTo>
                  <a:pt x="17067" y="17503"/>
                </a:lnTo>
                <a:lnTo>
                  <a:pt x="16976" y="18006"/>
                </a:lnTo>
                <a:lnTo>
                  <a:pt x="17022" y="18473"/>
                </a:lnTo>
                <a:lnTo>
                  <a:pt x="16619" y="18577"/>
                </a:lnTo>
                <a:lnTo>
                  <a:pt x="16206" y="18797"/>
                </a:lnTo>
                <a:lnTo>
                  <a:pt x="15798" y="19120"/>
                </a:lnTo>
                <a:lnTo>
                  <a:pt x="15344" y="19300"/>
                </a:lnTo>
                <a:lnTo>
                  <a:pt x="15027" y="19587"/>
                </a:lnTo>
                <a:lnTo>
                  <a:pt x="15344" y="19983"/>
                </a:lnTo>
                <a:lnTo>
                  <a:pt x="15526" y="20234"/>
                </a:lnTo>
                <a:lnTo>
                  <a:pt x="15571" y="20522"/>
                </a:lnTo>
                <a:lnTo>
                  <a:pt x="15526" y="20989"/>
                </a:lnTo>
                <a:lnTo>
                  <a:pt x="15208" y="21205"/>
                </a:lnTo>
                <a:lnTo>
                  <a:pt x="14891" y="21456"/>
                </a:lnTo>
                <a:lnTo>
                  <a:pt x="14392" y="21384"/>
                </a:lnTo>
                <a:lnTo>
                  <a:pt x="14075" y="21600"/>
                </a:lnTo>
                <a:lnTo>
                  <a:pt x="13667" y="21420"/>
                </a:lnTo>
                <a:lnTo>
                  <a:pt x="13486" y="21312"/>
                </a:lnTo>
                <a:lnTo>
                  <a:pt x="13305" y="21061"/>
                </a:lnTo>
                <a:lnTo>
                  <a:pt x="12987" y="20773"/>
                </a:lnTo>
                <a:lnTo>
                  <a:pt x="13033" y="20198"/>
                </a:lnTo>
                <a:lnTo>
                  <a:pt x="12987" y="19659"/>
                </a:lnTo>
                <a:lnTo>
                  <a:pt x="12761" y="18833"/>
                </a:lnTo>
                <a:lnTo>
                  <a:pt x="11990" y="18904"/>
                </a:lnTo>
                <a:lnTo>
                  <a:pt x="11718" y="18653"/>
                </a:lnTo>
                <a:lnTo>
                  <a:pt x="11582" y="18258"/>
                </a:lnTo>
                <a:lnTo>
                  <a:pt x="11809" y="17826"/>
                </a:lnTo>
                <a:lnTo>
                  <a:pt x="11763" y="17364"/>
                </a:lnTo>
                <a:lnTo>
                  <a:pt x="11310" y="17179"/>
                </a:lnTo>
                <a:lnTo>
                  <a:pt x="11038" y="16928"/>
                </a:lnTo>
                <a:lnTo>
                  <a:pt x="10585" y="16856"/>
                </a:lnTo>
                <a:lnTo>
                  <a:pt x="10262" y="16829"/>
                </a:lnTo>
                <a:lnTo>
                  <a:pt x="9814" y="16856"/>
                </a:lnTo>
                <a:lnTo>
                  <a:pt x="9497" y="17072"/>
                </a:lnTo>
                <a:lnTo>
                  <a:pt x="9270" y="17359"/>
                </a:lnTo>
                <a:lnTo>
                  <a:pt x="8681" y="17647"/>
                </a:lnTo>
                <a:lnTo>
                  <a:pt x="8092" y="17647"/>
                </a:lnTo>
                <a:lnTo>
                  <a:pt x="7638" y="17539"/>
                </a:lnTo>
                <a:lnTo>
                  <a:pt x="7140" y="17539"/>
                </a:lnTo>
                <a:lnTo>
                  <a:pt x="6958" y="17287"/>
                </a:lnTo>
                <a:lnTo>
                  <a:pt x="6686" y="17143"/>
                </a:lnTo>
                <a:lnTo>
                  <a:pt x="6505" y="16856"/>
                </a:lnTo>
                <a:lnTo>
                  <a:pt x="5961" y="16856"/>
                </a:lnTo>
                <a:lnTo>
                  <a:pt x="5598" y="16712"/>
                </a:lnTo>
                <a:lnTo>
                  <a:pt x="5825" y="16497"/>
                </a:lnTo>
                <a:lnTo>
                  <a:pt x="5740" y="16290"/>
                </a:lnTo>
                <a:lnTo>
                  <a:pt x="5236" y="15957"/>
                </a:lnTo>
                <a:lnTo>
                  <a:pt x="4737" y="15742"/>
                </a:lnTo>
                <a:lnTo>
                  <a:pt x="4329" y="15742"/>
                </a:lnTo>
                <a:lnTo>
                  <a:pt x="3966" y="15921"/>
                </a:lnTo>
                <a:lnTo>
                  <a:pt x="3859" y="15715"/>
                </a:lnTo>
                <a:lnTo>
                  <a:pt x="3961" y="15324"/>
                </a:lnTo>
                <a:lnTo>
                  <a:pt x="3507" y="15041"/>
                </a:lnTo>
                <a:lnTo>
                  <a:pt x="2861" y="14965"/>
                </a:lnTo>
                <a:lnTo>
                  <a:pt x="2363" y="14951"/>
                </a:lnTo>
                <a:lnTo>
                  <a:pt x="2057" y="14785"/>
                </a:lnTo>
                <a:lnTo>
                  <a:pt x="2193" y="14394"/>
                </a:lnTo>
                <a:lnTo>
                  <a:pt x="2029" y="14156"/>
                </a:lnTo>
                <a:lnTo>
                  <a:pt x="1649" y="14044"/>
                </a:lnTo>
                <a:lnTo>
                  <a:pt x="1230" y="13707"/>
                </a:lnTo>
                <a:lnTo>
                  <a:pt x="1043" y="13302"/>
                </a:lnTo>
                <a:lnTo>
                  <a:pt x="561" y="13100"/>
                </a:lnTo>
                <a:lnTo>
                  <a:pt x="374" y="12844"/>
                </a:lnTo>
                <a:lnTo>
                  <a:pt x="408" y="12444"/>
                </a:lnTo>
                <a:lnTo>
                  <a:pt x="544" y="12089"/>
                </a:lnTo>
                <a:lnTo>
                  <a:pt x="544" y="10701"/>
                </a:lnTo>
                <a:lnTo>
                  <a:pt x="357" y="10297"/>
                </a:lnTo>
                <a:lnTo>
                  <a:pt x="408" y="9636"/>
                </a:lnTo>
                <a:lnTo>
                  <a:pt x="51" y="9183"/>
                </a:lnTo>
                <a:lnTo>
                  <a:pt x="0" y="8841"/>
                </a:lnTo>
                <a:lnTo>
                  <a:pt x="91" y="8239"/>
                </a:lnTo>
                <a:lnTo>
                  <a:pt x="465" y="7817"/>
                </a:lnTo>
                <a:lnTo>
                  <a:pt x="958" y="7696"/>
                </a:lnTo>
                <a:close/>
              </a:path>
            </a:pathLst>
          </a:custGeom>
          <a:solidFill>
            <a:srgbClr val="312B7A"/>
          </a:solidFill>
          <a:ln w="19050">
            <a:solidFill>
              <a:srgbClr val="FFFFFF"/>
            </a:solidFill>
          </a:ln>
          <a:effectLst>
            <a:outerShdw dist="28398" dir="6993903" rotWithShape="0">
              <a:srgbClr val="B2B2B2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pPr defTabSz="914287">
              <a:lnSpc>
                <a:spcPct val="100000"/>
              </a:lnSpc>
              <a:defRPr sz="1200" b="1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3" name="Freeform 10"/>
          <p:cNvSpPr/>
          <p:nvPr userDrawn="1"/>
        </p:nvSpPr>
        <p:spPr>
          <a:xfrm>
            <a:off x="8542410" y="756699"/>
            <a:ext cx="2429395" cy="13673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401" y="1296"/>
                </a:moveTo>
                <a:lnTo>
                  <a:pt x="21043" y="1287"/>
                </a:lnTo>
                <a:lnTo>
                  <a:pt x="20717" y="1717"/>
                </a:lnTo>
                <a:lnTo>
                  <a:pt x="19654" y="1645"/>
                </a:lnTo>
                <a:lnTo>
                  <a:pt x="19164" y="1788"/>
                </a:lnTo>
                <a:lnTo>
                  <a:pt x="18306" y="1931"/>
                </a:lnTo>
                <a:lnTo>
                  <a:pt x="16468" y="1931"/>
                </a:lnTo>
                <a:lnTo>
                  <a:pt x="15814" y="2217"/>
                </a:lnTo>
                <a:lnTo>
                  <a:pt x="14344" y="2003"/>
                </a:lnTo>
                <a:lnTo>
                  <a:pt x="13363" y="2003"/>
                </a:lnTo>
                <a:lnTo>
                  <a:pt x="12832" y="1931"/>
                </a:lnTo>
                <a:lnTo>
                  <a:pt x="12260" y="1788"/>
                </a:lnTo>
                <a:lnTo>
                  <a:pt x="11689" y="1430"/>
                </a:lnTo>
                <a:lnTo>
                  <a:pt x="10626" y="1717"/>
                </a:lnTo>
                <a:lnTo>
                  <a:pt x="10095" y="1287"/>
                </a:lnTo>
                <a:lnTo>
                  <a:pt x="9483" y="1216"/>
                </a:lnTo>
                <a:lnTo>
                  <a:pt x="8911" y="858"/>
                </a:lnTo>
                <a:lnTo>
                  <a:pt x="8257" y="1001"/>
                </a:lnTo>
                <a:lnTo>
                  <a:pt x="7195" y="1144"/>
                </a:lnTo>
                <a:lnTo>
                  <a:pt x="6169" y="760"/>
                </a:lnTo>
                <a:lnTo>
                  <a:pt x="5438" y="572"/>
                </a:lnTo>
                <a:lnTo>
                  <a:pt x="4621" y="286"/>
                </a:lnTo>
                <a:lnTo>
                  <a:pt x="3968" y="0"/>
                </a:lnTo>
                <a:lnTo>
                  <a:pt x="3682" y="215"/>
                </a:lnTo>
                <a:lnTo>
                  <a:pt x="3477" y="644"/>
                </a:lnTo>
                <a:lnTo>
                  <a:pt x="3232" y="787"/>
                </a:lnTo>
                <a:lnTo>
                  <a:pt x="3069" y="1430"/>
                </a:lnTo>
                <a:lnTo>
                  <a:pt x="2742" y="1931"/>
                </a:lnTo>
                <a:lnTo>
                  <a:pt x="2211" y="1931"/>
                </a:lnTo>
                <a:lnTo>
                  <a:pt x="1884" y="2360"/>
                </a:lnTo>
                <a:lnTo>
                  <a:pt x="1476" y="2861"/>
                </a:lnTo>
                <a:lnTo>
                  <a:pt x="970" y="3558"/>
                </a:lnTo>
                <a:lnTo>
                  <a:pt x="1180" y="4166"/>
                </a:lnTo>
                <a:lnTo>
                  <a:pt x="771" y="4497"/>
                </a:lnTo>
                <a:lnTo>
                  <a:pt x="674" y="5051"/>
                </a:lnTo>
                <a:lnTo>
                  <a:pt x="694" y="5865"/>
                </a:lnTo>
                <a:lnTo>
                  <a:pt x="771" y="6848"/>
                </a:lnTo>
                <a:lnTo>
                  <a:pt x="1782" y="8002"/>
                </a:lnTo>
                <a:lnTo>
                  <a:pt x="2242" y="8002"/>
                </a:lnTo>
                <a:lnTo>
                  <a:pt x="2395" y="8762"/>
                </a:lnTo>
                <a:lnTo>
                  <a:pt x="2252" y="10076"/>
                </a:lnTo>
                <a:lnTo>
                  <a:pt x="1808" y="10907"/>
                </a:lnTo>
                <a:lnTo>
                  <a:pt x="1215" y="11390"/>
                </a:lnTo>
                <a:lnTo>
                  <a:pt x="689" y="12052"/>
                </a:lnTo>
                <a:lnTo>
                  <a:pt x="368" y="12704"/>
                </a:lnTo>
                <a:lnTo>
                  <a:pt x="357" y="13473"/>
                </a:lnTo>
                <a:lnTo>
                  <a:pt x="0" y="14072"/>
                </a:lnTo>
                <a:lnTo>
                  <a:pt x="204" y="14796"/>
                </a:lnTo>
                <a:lnTo>
                  <a:pt x="414" y="15440"/>
                </a:lnTo>
                <a:lnTo>
                  <a:pt x="357" y="16111"/>
                </a:lnTo>
                <a:lnTo>
                  <a:pt x="449" y="16772"/>
                </a:lnTo>
                <a:lnTo>
                  <a:pt x="649" y="17371"/>
                </a:lnTo>
                <a:lnTo>
                  <a:pt x="924" y="17505"/>
                </a:lnTo>
                <a:lnTo>
                  <a:pt x="1195" y="17228"/>
                </a:lnTo>
                <a:lnTo>
                  <a:pt x="1440" y="17577"/>
                </a:lnTo>
                <a:lnTo>
                  <a:pt x="1843" y="17738"/>
                </a:lnTo>
                <a:lnTo>
                  <a:pt x="1854" y="17720"/>
                </a:lnTo>
                <a:lnTo>
                  <a:pt x="2145" y="18086"/>
                </a:lnTo>
                <a:lnTo>
                  <a:pt x="2533" y="18444"/>
                </a:lnTo>
                <a:lnTo>
                  <a:pt x="2911" y="18516"/>
                </a:lnTo>
                <a:lnTo>
                  <a:pt x="3186" y="19186"/>
                </a:lnTo>
                <a:lnTo>
                  <a:pt x="3222" y="20053"/>
                </a:lnTo>
                <a:lnTo>
                  <a:pt x="3416" y="20617"/>
                </a:lnTo>
                <a:lnTo>
                  <a:pt x="3493" y="21198"/>
                </a:lnTo>
                <a:lnTo>
                  <a:pt x="3820" y="21448"/>
                </a:lnTo>
                <a:lnTo>
                  <a:pt x="4131" y="21099"/>
                </a:lnTo>
                <a:lnTo>
                  <a:pt x="4213" y="20554"/>
                </a:lnTo>
                <a:lnTo>
                  <a:pt x="4499" y="20527"/>
                </a:lnTo>
                <a:lnTo>
                  <a:pt x="4744" y="21028"/>
                </a:lnTo>
                <a:lnTo>
                  <a:pt x="4785" y="21385"/>
                </a:lnTo>
                <a:lnTo>
                  <a:pt x="5316" y="21457"/>
                </a:lnTo>
                <a:lnTo>
                  <a:pt x="5765" y="21385"/>
                </a:lnTo>
                <a:lnTo>
                  <a:pt x="6541" y="21600"/>
                </a:lnTo>
                <a:lnTo>
                  <a:pt x="7113" y="21242"/>
                </a:lnTo>
                <a:lnTo>
                  <a:pt x="7277" y="20670"/>
                </a:lnTo>
                <a:lnTo>
                  <a:pt x="7481" y="20170"/>
                </a:lnTo>
                <a:lnTo>
                  <a:pt x="7930" y="19955"/>
                </a:lnTo>
                <a:lnTo>
                  <a:pt x="8339" y="20026"/>
                </a:lnTo>
                <a:lnTo>
                  <a:pt x="8911" y="19812"/>
                </a:lnTo>
                <a:lnTo>
                  <a:pt x="9197" y="19383"/>
                </a:lnTo>
                <a:lnTo>
                  <a:pt x="9401" y="18954"/>
                </a:lnTo>
                <a:lnTo>
                  <a:pt x="9769" y="19025"/>
                </a:lnTo>
                <a:lnTo>
                  <a:pt x="10218" y="19097"/>
                </a:lnTo>
                <a:lnTo>
                  <a:pt x="10708" y="18238"/>
                </a:lnTo>
                <a:lnTo>
                  <a:pt x="10999" y="18149"/>
                </a:lnTo>
                <a:lnTo>
                  <a:pt x="11449" y="18417"/>
                </a:lnTo>
                <a:lnTo>
                  <a:pt x="11729" y="18095"/>
                </a:lnTo>
                <a:lnTo>
                  <a:pt x="12204" y="17076"/>
                </a:lnTo>
                <a:lnTo>
                  <a:pt x="12628" y="17237"/>
                </a:lnTo>
                <a:lnTo>
                  <a:pt x="13200" y="17023"/>
                </a:lnTo>
                <a:lnTo>
                  <a:pt x="13609" y="16593"/>
                </a:lnTo>
                <a:lnTo>
                  <a:pt x="14140" y="16379"/>
                </a:lnTo>
                <a:lnTo>
                  <a:pt x="14711" y="16093"/>
                </a:lnTo>
                <a:lnTo>
                  <a:pt x="15283" y="16093"/>
                </a:lnTo>
                <a:lnTo>
                  <a:pt x="15774" y="16164"/>
                </a:lnTo>
                <a:lnTo>
                  <a:pt x="16223" y="16093"/>
                </a:lnTo>
                <a:lnTo>
                  <a:pt x="16631" y="15592"/>
                </a:lnTo>
                <a:lnTo>
                  <a:pt x="17163" y="15521"/>
                </a:lnTo>
                <a:lnTo>
                  <a:pt x="17653" y="15306"/>
                </a:lnTo>
                <a:lnTo>
                  <a:pt x="18184" y="14591"/>
                </a:lnTo>
                <a:lnTo>
                  <a:pt x="18429" y="14090"/>
                </a:lnTo>
                <a:lnTo>
                  <a:pt x="18878" y="13589"/>
                </a:lnTo>
                <a:lnTo>
                  <a:pt x="19123" y="12946"/>
                </a:lnTo>
                <a:lnTo>
                  <a:pt x="19654" y="12731"/>
                </a:lnTo>
                <a:lnTo>
                  <a:pt x="20104" y="12016"/>
                </a:lnTo>
                <a:lnTo>
                  <a:pt x="20717" y="11587"/>
                </a:lnTo>
                <a:lnTo>
                  <a:pt x="21003" y="10943"/>
                </a:lnTo>
                <a:lnTo>
                  <a:pt x="21329" y="10442"/>
                </a:lnTo>
                <a:lnTo>
                  <a:pt x="21401" y="9584"/>
                </a:lnTo>
                <a:lnTo>
                  <a:pt x="21329" y="8797"/>
                </a:lnTo>
                <a:lnTo>
                  <a:pt x="21166" y="8154"/>
                </a:lnTo>
                <a:lnTo>
                  <a:pt x="21043" y="7653"/>
                </a:lnTo>
                <a:lnTo>
                  <a:pt x="20880" y="7295"/>
                </a:lnTo>
                <a:lnTo>
                  <a:pt x="20349" y="6643"/>
                </a:lnTo>
                <a:lnTo>
                  <a:pt x="20349" y="6079"/>
                </a:lnTo>
                <a:lnTo>
                  <a:pt x="20267" y="5221"/>
                </a:lnTo>
                <a:lnTo>
                  <a:pt x="19736" y="4935"/>
                </a:lnTo>
                <a:lnTo>
                  <a:pt x="19818" y="4148"/>
                </a:lnTo>
                <a:lnTo>
                  <a:pt x="19900" y="3585"/>
                </a:lnTo>
                <a:lnTo>
                  <a:pt x="21554" y="2092"/>
                </a:lnTo>
                <a:lnTo>
                  <a:pt x="21600" y="1681"/>
                </a:lnTo>
                <a:lnTo>
                  <a:pt x="21401" y="1296"/>
                </a:lnTo>
                <a:close/>
              </a:path>
            </a:pathLst>
          </a:custGeom>
          <a:solidFill>
            <a:srgbClr val="D5D5D5"/>
          </a:solidFill>
          <a:ln w="19050">
            <a:solidFill>
              <a:srgbClr val="FFFFFF"/>
            </a:solidFill>
          </a:ln>
          <a:effectLst>
            <a:outerShdw dist="28398" dir="6993903" rotWithShape="0">
              <a:srgbClr val="B2B2B2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pPr defTabSz="914287">
              <a:lnSpc>
                <a:spcPct val="100000"/>
              </a:lnSpc>
              <a:defRPr sz="1200"/>
            </a:pPr>
            <a:endParaRPr/>
          </a:p>
        </p:txBody>
      </p:sp>
      <p:sp>
        <p:nvSpPr>
          <p:cNvPr id="24" name="Freeform 11"/>
          <p:cNvSpPr/>
          <p:nvPr userDrawn="1"/>
        </p:nvSpPr>
        <p:spPr>
          <a:xfrm>
            <a:off x="8632514" y="1776229"/>
            <a:ext cx="2542456" cy="2604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9501"/>
                </a:moveTo>
                <a:lnTo>
                  <a:pt x="0" y="9140"/>
                </a:lnTo>
                <a:lnTo>
                  <a:pt x="336" y="8853"/>
                </a:lnTo>
                <a:lnTo>
                  <a:pt x="585" y="8520"/>
                </a:lnTo>
                <a:lnTo>
                  <a:pt x="429" y="8252"/>
                </a:lnTo>
                <a:lnTo>
                  <a:pt x="702" y="7937"/>
                </a:lnTo>
                <a:lnTo>
                  <a:pt x="546" y="7505"/>
                </a:lnTo>
                <a:lnTo>
                  <a:pt x="868" y="7125"/>
                </a:lnTo>
                <a:lnTo>
                  <a:pt x="1116" y="6697"/>
                </a:lnTo>
                <a:lnTo>
                  <a:pt x="1394" y="6359"/>
                </a:lnTo>
                <a:lnTo>
                  <a:pt x="1111" y="6068"/>
                </a:lnTo>
                <a:lnTo>
                  <a:pt x="833" y="5857"/>
                </a:lnTo>
                <a:lnTo>
                  <a:pt x="1277" y="5490"/>
                </a:lnTo>
                <a:lnTo>
                  <a:pt x="1175" y="5152"/>
                </a:lnTo>
                <a:lnTo>
                  <a:pt x="1316" y="4767"/>
                </a:lnTo>
                <a:lnTo>
                  <a:pt x="1696" y="4589"/>
                </a:lnTo>
                <a:lnTo>
                  <a:pt x="1906" y="4443"/>
                </a:lnTo>
                <a:lnTo>
                  <a:pt x="2222" y="4612"/>
                </a:lnTo>
                <a:lnTo>
                  <a:pt x="2266" y="4405"/>
                </a:lnTo>
                <a:lnTo>
                  <a:pt x="2149" y="4077"/>
                </a:lnTo>
                <a:lnTo>
                  <a:pt x="2140" y="3372"/>
                </a:lnTo>
                <a:lnTo>
                  <a:pt x="2588" y="2686"/>
                </a:lnTo>
                <a:lnTo>
                  <a:pt x="2910" y="2799"/>
                </a:lnTo>
                <a:lnTo>
                  <a:pt x="3202" y="2640"/>
                </a:lnTo>
                <a:lnTo>
                  <a:pt x="3265" y="2348"/>
                </a:lnTo>
                <a:lnTo>
                  <a:pt x="3543" y="2330"/>
                </a:lnTo>
                <a:lnTo>
                  <a:pt x="3772" y="2574"/>
                </a:lnTo>
                <a:lnTo>
                  <a:pt x="3816" y="2780"/>
                </a:lnTo>
                <a:lnTo>
                  <a:pt x="4357" y="2813"/>
                </a:lnTo>
                <a:lnTo>
                  <a:pt x="4815" y="2780"/>
                </a:lnTo>
                <a:lnTo>
                  <a:pt x="5497" y="2898"/>
                </a:lnTo>
                <a:lnTo>
                  <a:pt x="6029" y="2710"/>
                </a:lnTo>
                <a:lnTo>
                  <a:pt x="6190" y="2400"/>
                </a:lnTo>
                <a:lnTo>
                  <a:pt x="6394" y="2132"/>
                </a:lnTo>
                <a:lnTo>
                  <a:pt x="6799" y="2048"/>
                </a:lnTo>
                <a:lnTo>
                  <a:pt x="7213" y="2052"/>
                </a:lnTo>
                <a:lnTo>
                  <a:pt x="7739" y="1968"/>
                </a:lnTo>
                <a:lnTo>
                  <a:pt x="8046" y="1700"/>
                </a:lnTo>
                <a:lnTo>
                  <a:pt x="8217" y="1503"/>
                </a:lnTo>
                <a:lnTo>
                  <a:pt x="8997" y="1573"/>
                </a:lnTo>
                <a:lnTo>
                  <a:pt x="9474" y="1132"/>
                </a:lnTo>
                <a:lnTo>
                  <a:pt x="9752" y="1076"/>
                </a:lnTo>
                <a:lnTo>
                  <a:pt x="10176" y="1216"/>
                </a:lnTo>
                <a:lnTo>
                  <a:pt x="10454" y="1038"/>
                </a:lnTo>
                <a:lnTo>
                  <a:pt x="10897" y="517"/>
                </a:lnTo>
                <a:lnTo>
                  <a:pt x="11302" y="587"/>
                </a:lnTo>
                <a:lnTo>
                  <a:pt x="11848" y="488"/>
                </a:lnTo>
                <a:lnTo>
                  <a:pt x="12238" y="258"/>
                </a:lnTo>
                <a:lnTo>
                  <a:pt x="12813" y="136"/>
                </a:lnTo>
                <a:lnTo>
                  <a:pt x="13281" y="5"/>
                </a:lnTo>
                <a:lnTo>
                  <a:pt x="13490" y="0"/>
                </a:lnTo>
                <a:lnTo>
                  <a:pt x="13334" y="338"/>
                </a:lnTo>
                <a:lnTo>
                  <a:pt x="13490" y="639"/>
                </a:lnTo>
                <a:lnTo>
                  <a:pt x="13568" y="977"/>
                </a:lnTo>
                <a:lnTo>
                  <a:pt x="13685" y="1277"/>
                </a:lnTo>
                <a:lnTo>
                  <a:pt x="13529" y="1616"/>
                </a:lnTo>
                <a:lnTo>
                  <a:pt x="13412" y="1954"/>
                </a:lnTo>
                <a:lnTo>
                  <a:pt x="13685" y="2292"/>
                </a:lnTo>
                <a:lnTo>
                  <a:pt x="13880" y="2555"/>
                </a:lnTo>
                <a:lnTo>
                  <a:pt x="13646" y="2780"/>
                </a:lnTo>
                <a:lnTo>
                  <a:pt x="14036" y="3156"/>
                </a:lnTo>
                <a:lnTo>
                  <a:pt x="14270" y="2968"/>
                </a:lnTo>
                <a:lnTo>
                  <a:pt x="14465" y="3344"/>
                </a:lnTo>
                <a:lnTo>
                  <a:pt x="14816" y="3607"/>
                </a:lnTo>
                <a:lnTo>
                  <a:pt x="14777" y="3945"/>
                </a:lnTo>
                <a:lnTo>
                  <a:pt x="15245" y="4208"/>
                </a:lnTo>
                <a:lnTo>
                  <a:pt x="15557" y="4546"/>
                </a:lnTo>
                <a:lnTo>
                  <a:pt x="15440" y="4885"/>
                </a:lnTo>
                <a:lnTo>
                  <a:pt x="15518" y="5223"/>
                </a:lnTo>
                <a:lnTo>
                  <a:pt x="15869" y="5486"/>
                </a:lnTo>
                <a:lnTo>
                  <a:pt x="16083" y="5293"/>
                </a:lnTo>
                <a:lnTo>
                  <a:pt x="16414" y="5148"/>
                </a:lnTo>
                <a:lnTo>
                  <a:pt x="16946" y="5152"/>
                </a:lnTo>
                <a:lnTo>
                  <a:pt x="17233" y="5998"/>
                </a:lnTo>
                <a:lnTo>
                  <a:pt x="17545" y="5899"/>
                </a:lnTo>
                <a:lnTo>
                  <a:pt x="17857" y="6049"/>
                </a:lnTo>
                <a:lnTo>
                  <a:pt x="17974" y="6387"/>
                </a:lnTo>
                <a:lnTo>
                  <a:pt x="17896" y="6763"/>
                </a:lnTo>
                <a:lnTo>
                  <a:pt x="17779" y="7177"/>
                </a:lnTo>
                <a:lnTo>
                  <a:pt x="17818" y="7440"/>
                </a:lnTo>
                <a:lnTo>
                  <a:pt x="17808" y="7684"/>
                </a:lnTo>
                <a:lnTo>
                  <a:pt x="18286" y="8041"/>
                </a:lnTo>
                <a:lnTo>
                  <a:pt x="18422" y="8276"/>
                </a:lnTo>
                <a:lnTo>
                  <a:pt x="18296" y="8445"/>
                </a:lnTo>
                <a:lnTo>
                  <a:pt x="18422" y="8698"/>
                </a:lnTo>
                <a:lnTo>
                  <a:pt x="18403" y="9168"/>
                </a:lnTo>
                <a:lnTo>
                  <a:pt x="18637" y="9356"/>
                </a:lnTo>
                <a:lnTo>
                  <a:pt x="18871" y="9656"/>
                </a:lnTo>
                <a:lnTo>
                  <a:pt x="19222" y="9506"/>
                </a:lnTo>
                <a:lnTo>
                  <a:pt x="19612" y="9619"/>
                </a:lnTo>
                <a:lnTo>
                  <a:pt x="20040" y="9732"/>
                </a:lnTo>
                <a:lnTo>
                  <a:pt x="20430" y="9619"/>
                </a:lnTo>
                <a:lnTo>
                  <a:pt x="20742" y="9619"/>
                </a:lnTo>
                <a:lnTo>
                  <a:pt x="20976" y="9919"/>
                </a:lnTo>
                <a:lnTo>
                  <a:pt x="21288" y="10107"/>
                </a:lnTo>
                <a:lnTo>
                  <a:pt x="21600" y="10182"/>
                </a:lnTo>
                <a:lnTo>
                  <a:pt x="21405" y="10408"/>
                </a:lnTo>
                <a:lnTo>
                  <a:pt x="21444" y="10746"/>
                </a:lnTo>
                <a:lnTo>
                  <a:pt x="21171" y="11084"/>
                </a:lnTo>
                <a:lnTo>
                  <a:pt x="21054" y="11422"/>
                </a:lnTo>
                <a:lnTo>
                  <a:pt x="20703" y="11836"/>
                </a:lnTo>
                <a:lnTo>
                  <a:pt x="20547" y="12183"/>
                </a:lnTo>
                <a:lnTo>
                  <a:pt x="19962" y="12211"/>
                </a:lnTo>
                <a:lnTo>
                  <a:pt x="19690" y="12023"/>
                </a:lnTo>
                <a:lnTo>
                  <a:pt x="19417" y="11911"/>
                </a:lnTo>
                <a:lnTo>
                  <a:pt x="19183" y="12099"/>
                </a:lnTo>
                <a:lnTo>
                  <a:pt x="19066" y="12437"/>
                </a:lnTo>
                <a:lnTo>
                  <a:pt x="18676" y="12625"/>
                </a:lnTo>
                <a:lnTo>
                  <a:pt x="18364" y="12399"/>
                </a:lnTo>
                <a:lnTo>
                  <a:pt x="17974" y="12662"/>
                </a:lnTo>
                <a:lnTo>
                  <a:pt x="17584" y="12775"/>
                </a:lnTo>
                <a:lnTo>
                  <a:pt x="16882" y="12737"/>
                </a:lnTo>
                <a:lnTo>
                  <a:pt x="16297" y="12737"/>
                </a:lnTo>
                <a:lnTo>
                  <a:pt x="15635" y="12888"/>
                </a:lnTo>
                <a:lnTo>
                  <a:pt x="15206" y="13000"/>
                </a:lnTo>
                <a:lnTo>
                  <a:pt x="14933" y="13024"/>
                </a:lnTo>
                <a:lnTo>
                  <a:pt x="14738" y="13376"/>
                </a:lnTo>
                <a:lnTo>
                  <a:pt x="14660" y="13789"/>
                </a:lnTo>
                <a:lnTo>
                  <a:pt x="14621" y="14278"/>
                </a:lnTo>
                <a:lnTo>
                  <a:pt x="14777" y="14729"/>
                </a:lnTo>
                <a:lnTo>
                  <a:pt x="14699" y="14992"/>
                </a:lnTo>
                <a:lnTo>
                  <a:pt x="14465" y="15255"/>
                </a:lnTo>
                <a:lnTo>
                  <a:pt x="14582" y="15743"/>
                </a:lnTo>
                <a:lnTo>
                  <a:pt x="14153" y="16119"/>
                </a:lnTo>
                <a:lnTo>
                  <a:pt x="13841" y="16194"/>
                </a:lnTo>
                <a:lnTo>
                  <a:pt x="13490" y="16044"/>
                </a:lnTo>
                <a:lnTo>
                  <a:pt x="13217" y="16194"/>
                </a:lnTo>
                <a:lnTo>
                  <a:pt x="13100" y="16495"/>
                </a:lnTo>
                <a:lnTo>
                  <a:pt x="13607" y="16870"/>
                </a:lnTo>
                <a:lnTo>
                  <a:pt x="14036" y="16908"/>
                </a:lnTo>
                <a:lnTo>
                  <a:pt x="14426" y="17133"/>
                </a:lnTo>
                <a:lnTo>
                  <a:pt x="14543" y="17547"/>
                </a:lnTo>
                <a:lnTo>
                  <a:pt x="14348" y="17998"/>
                </a:lnTo>
                <a:lnTo>
                  <a:pt x="14114" y="18298"/>
                </a:lnTo>
                <a:lnTo>
                  <a:pt x="14192" y="18674"/>
                </a:lnTo>
                <a:lnTo>
                  <a:pt x="14270" y="19087"/>
                </a:lnTo>
                <a:lnTo>
                  <a:pt x="14270" y="19726"/>
                </a:lnTo>
                <a:lnTo>
                  <a:pt x="14114" y="20214"/>
                </a:lnTo>
                <a:lnTo>
                  <a:pt x="14075" y="20928"/>
                </a:lnTo>
                <a:lnTo>
                  <a:pt x="14114" y="21342"/>
                </a:lnTo>
                <a:lnTo>
                  <a:pt x="13802" y="21379"/>
                </a:lnTo>
                <a:lnTo>
                  <a:pt x="13495" y="21318"/>
                </a:lnTo>
                <a:lnTo>
                  <a:pt x="13178" y="21154"/>
                </a:lnTo>
                <a:lnTo>
                  <a:pt x="12710" y="21342"/>
                </a:lnTo>
                <a:lnTo>
                  <a:pt x="12340" y="21600"/>
                </a:lnTo>
                <a:lnTo>
                  <a:pt x="11697" y="21304"/>
                </a:lnTo>
                <a:lnTo>
                  <a:pt x="11229" y="21154"/>
                </a:lnTo>
                <a:lnTo>
                  <a:pt x="10800" y="21116"/>
                </a:lnTo>
                <a:lnTo>
                  <a:pt x="10449" y="20853"/>
                </a:lnTo>
                <a:lnTo>
                  <a:pt x="10371" y="20327"/>
                </a:lnTo>
                <a:lnTo>
                  <a:pt x="10137" y="19951"/>
                </a:lnTo>
                <a:lnTo>
                  <a:pt x="9786" y="20440"/>
                </a:lnTo>
                <a:lnTo>
                  <a:pt x="9357" y="20553"/>
                </a:lnTo>
                <a:lnTo>
                  <a:pt x="9045" y="20252"/>
                </a:lnTo>
                <a:lnTo>
                  <a:pt x="8812" y="20402"/>
                </a:lnTo>
                <a:lnTo>
                  <a:pt x="8539" y="20365"/>
                </a:lnTo>
                <a:lnTo>
                  <a:pt x="8149" y="20327"/>
                </a:lnTo>
                <a:lnTo>
                  <a:pt x="7798" y="19989"/>
                </a:lnTo>
                <a:lnTo>
                  <a:pt x="7408" y="19726"/>
                </a:lnTo>
                <a:lnTo>
                  <a:pt x="7135" y="19388"/>
                </a:lnTo>
                <a:lnTo>
                  <a:pt x="6784" y="18937"/>
                </a:lnTo>
                <a:lnTo>
                  <a:pt x="6589" y="18524"/>
                </a:lnTo>
                <a:lnTo>
                  <a:pt x="6823" y="18223"/>
                </a:lnTo>
                <a:lnTo>
                  <a:pt x="7096" y="17885"/>
                </a:lnTo>
                <a:lnTo>
                  <a:pt x="7159" y="17382"/>
                </a:lnTo>
                <a:lnTo>
                  <a:pt x="6667" y="17321"/>
                </a:lnTo>
                <a:lnTo>
                  <a:pt x="6589" y="16870"/>
                </a:lnTo>
                <a:lnTo>
                  <a:pt x="6394" y="16344"/>
                </a:lnTo>
                <a:lnTo>
                  <a:pt x="6438" y="15978"/>
                </a:lnTo>
                <a:lnTo>
                  <a:pt x="6745" y="15894"/>
                </a:lnTo>
                <a:lnTo>
                  <a:pt x="7213" y="16006"/>
                </a:lnTo>
                <a:lnTo>
                  <a:pt x="7564" y="15969"/>
                </a:lnTo>
                <a:lnTo>
                  <a:pt x="7759" y="15706"/>
                </a:lnTo>
                <a:lnTo>
                  <a:pt x="7447" y="15368"/>
                </a:lnTo>
                <a:lnTo>
                  <a:pt x="7306" y="14992"/>
                </a:lnTo>
                <a:lnTo>
                  <a:pt x="7369" y="14691"/>
                </a:lnTo>
                <a:lnTo>
                  <a:pt x="7525" y="14315"/>
                </a:lnTo>
                <a:lnTo>
                  <a:pt x="7213" y="14165"/>
                </a:lnTo>
                <a:lnTo>
                  <a:pt x="6940" y="13977"/>
                </a:lnTo>
                <a:lnTo>
                  <a:pt x="6433" y="13489"/>
                </a:lnTo>
                <a:lnTo>
                  <a:pt x="5887" y="13564"/>
                </a:lnTo>
                <a:lnTo>
                  <a:pt x="5575" y="13226"/>
                </a:lnTo>
                <a:lnTo>
                  <a:pt x="5497" y="12813"/>
                </a:lnTo>
                <a:lnTo>
                  <a:pt x="5497" y="12136"/>
                </a:lnTo>
                <a:lnTo>
                  <a:pt x="5147" y="11873"/>
                </a:lnTo>
                <a:lnTo>
                  <a:pt x="4835" y="11648"/>
                </a:lnTo>
                <a:lnTo>
                  <a:pt x="4484" y="11385"/>
                </a:lnTo>
                <a:lnTo>
                  <a:pt x="4445" y="11084"/>
                </a:lnTo>
                <a:lnTo>
                  <a:pt x="4289" y="10821"/>
                </a:lnTo>
                <a:lnTo>
                  <a:pt x="3899" y="10558"/>
                </a:lnTo>
                <a:lnTo>
                  <a:pt x="3548" y="10295"/>
                </a:lnTo>
                <a:lnTo>
                  <a:pt x="3275" y="10333"/>
                </a:lnTo>
                <a:lnTo>
                  <a:pt x="2846" y="10483"/>
                </a:lnTo>
                <a:lnTo>
                  <a:pt x="2495" y="10483"/>
                </a:lnTo>
                <a:lnTo>
                  <a:pt x="1949" y="10521"/>
                </a:lnTo>
                <a:lnTo>
                  <a:pt x="1443" y="10295"/>
                </a:lnTo>
                <a:lnTo>
                  <a:pt x="1053" y="10032"/>
                </a:lnTo>
                <a:lnTo>
                  <a:pt x="624" y="9844"/>
                </a:lnTo>
                <a:lnTo>
                  <a:pt x="234" y="9919"/>
                </a:lnTo>
                <a:lnTo>
                  <a:pt x="0" y="9501"/>
                </a:lnTo>
                <a:close/>
              </a:path>
            </a:pathLst>
          </a:custGeom>
          <a:solidFill>
            <a:srgbClr val="D5D5D5"/>
          </a:solidFill>
          <a:ln w="19050">
            <a:solidFill>
              <a:srgbClr val="FFFFFF"/>
            </a:solidFill>
          </a:ln>
          <a:effectLst>
            <a:outerShdw dist="28398" dir="6993903" rotWithShape="0">
              <a:srgbClr val="B2B2B2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pPr defTabSz="914287">
              <a:lnSpc>
                <a:spcPct val="100000"/>
              </a:lnSpc>
              <a:defRPr sz="1200" b="1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5" name="Freeform 12"/>
          <p:cNvSpPr/>
          <p:nvPr userDrawn="1"/>
        </p:nvSpPr>
        <p:spPr>
          <a:xfrm>
            <a:off x="10200457" y="815606"/>
            <a:ext cx="1553598" cy="22123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564" y="21379"/>
                </a:moveTo>
                <a:lnTo>
                  <a:pt x="13995" y="21600"/>
                </a:lnTo>
                <a:lnTo>
                  <a:pt x="14698" y="21157"/>
                </a:lnTo>
                <a:lnTo>
                  <a:pt x="15209" y="20538"/>
                </a:lnTo>
                <a:lnTo>
                  <a:pt x="15976" y="19697"/>
                </a:lnTo>
                <a:lnTo>
                  <a:pt x="16488" y="19298"/>
                </a:lnTo>
                <a:lnTo>
                  <a:pt x="17127" y="18767"/>
                </a:lnTo>
                <a:lnTo>
                  <a:pt x="18341" y="18590"/>
                </a:lnTo>
                <a:lnTo>
                  <a:pt x="19236" y="18148"/>
                </a:lnTo>
                <a:lnTo>
                  <a:pt x="20322" y="17793"/>
                </a:lnTo>
                <a:lnTo>
                  <a:pt x="20705" y="17484"/>
                </a:lnTo>
                <a:lnTo>
                  <a:pt x="21217" y="17085"/>
                </a:lnTo>
                <a:lnTo>
                  <a:pt x="21344" y="16554"/>
                </a:lnTo>
                <a:lnTo>
                  <a:pt x="21472" y="15934"/>
                </a:lnTo>
                <a:lnTo>
                  <a:pt x="21600" y="15359"/>
                </a:lnTo>
                <a:lnTo>
                  <a:pt x="21472" y="14828"/>
                </a:lnTo>
                <a:lnTo>
                  <a:pt x="21408" y="14164"/>
                </a:lnTo>
                <a:lnTo>
                  <a:pt x="20961" y="13987"/>
                </a:lnTo>
                <a:lnTo>
                  <a:pt x="20833" y="13500"/>
                </a:lnTo>
                <a:lnTo>
                  <a:pt x="21153" y="13013"/>
                </a:lnTo>
                <a:lnTo>
                  <a:pt x="21344" y="12659"/>
                </a:lnTo>
                <a:lnTo>
                  <a:pt x="20777" y="12310"/>
                </a:lnTo>
                <a:lnTo>
                  <a:pt x="20386" y="11995"/>
                </a:lnTo>
                <a:lnTo>
                  <a:pt x="20130" y="11597"/>
                </a:lnTo>
                <a:lnTo>
                  <a:pt x="19938" y="11021"/>
                </a:lnTo>
                <a:lnTo>
                  <a:pt x="19619" y="10623"/>
                </a:lnTo>
                <a:lnTo>
                  <a:pt x="18980" y="9561"/>
                </a:lnTo>
                <a:lnTo>
                  <a:pt x="18788" y="9030"/>
                </a:lnTo>
                <a:lnTo>
                  <a:pt x="18533" y="8675"/>
                </a:lnTo>
                <a:lnTo>
                  <a:pt x="18341" y="8011"/>
                </a:lnTo>
                <a:lnTo>
                  <a:pt x="18021" y="7613"/>
                </a:lnTo>
                <a:lnTo>
                  <a:pt x="17957" y="7170"/>
                </a:lnTo>
                <a:lnTo>
                  <a:pt x="17510" y="6639"/>
                </a:lnTo>
                <a:lnTo>
                  <a:pt x="17766" y="6108"/>
                </a:lnTo>
                <a:lnTo>
                  <a:pt x="17382" y="5533"/>
                </a:lnTo>
                <a:lnTo>
                  <a:pt x="17254" y="4957"/>
                </a:lnTo>
                <a:lnTo>
                  <a:pt x="16999" y="4426"/>
                </a:lnTo>
                <a:lnTo>
                  <a:pt x="17254" y="3851"/>
                </a:lnTo>
                <a:lnTo>
                  <a:pt x="17063" y="3364"/>
                </a:lnTo>
                <a:lnTo>
                  <a:pt x="17007" y="2711"/>
                </a:lnTo>
                <a:lnTo>
                  <a:pt x="16168" y="2080"/>
                </a:lnTo>
                <a:lnTo>
                  <a:pt x="15401" y="1328"/>
                </a:lnTo>
                <a:lnTo>
                  <a:pt x="14123" y="1107"/>
                </a:lnTo>
                <a:lnTo>
                  <a:pt x="13228" y="885"/>
                </a:lnTo>
                <a:lnTo>
                  <a:pt x="12525" y="177"/>
                </a:lnTo>
                <a:lnTo>
                  <a:pt x="11759" y="0"/>
                </a:lnTo>
                <a:lnTo>
                  <a:pt x="10800" y="133"/>
                </a:lnTo>
                <a:lnTo>
                  <a:pt x="10425" y="227"/>
                </a:lnTo>
                <a:lnTo>
                  <a:pt x="10696" y="476"/>
                </a:lnTo>
                <a:lnTo>
                  <a:pt x="10624" y="725"/>
                </a:lnTo>
                <a:lnTo>
                  <a:pt x="8028" y="1660"/>
                </a:lnTo>
                <a:lnTo>
                  <a:pt x="7788" y="2468"/>
                </a:lnTo>
                <a:lnTo>
                  <a:pt x="8635" y="2650"/>
                </a:lnTo>
                <a:lnTo>
                  <a:pt x="8747" y="3132"/>
                </a:lnTo>
                <a:lnTo>
                  <a:pt x="8771" y="3535"/>
                </a:lnTo>
                <a:lnTo>
                  <a:pt x="9618" y="3961"/>
                </a:lnTo>
                <a:lnTo>
                  <a:pt x="9873" y="4177"/>
                </a:lnTo>
                <a:lnTo>
                  <a:pt x="10289" y="4863"/>
                </a:lnTo>
                <a:lnTo>
                  <a:pt x="10401" y="5295"/>
                </a:lnTo>
                <a:lnTo>
                  <a:pt x="10305" y="5870"/>
                </a:lnTo>
                <a:lnTo>
                  <a:pt x="9786" y="6202"/>
                </a:lnTo>
                <a:lnTo>
                  <a:pt x="9346" y="6601"/>
                </a:lnTo>
                <a:lnTo>
                  <a:pt x="8396" y="6855"/>
                </a:lnTo>
                <a:lnTo>
                  <a:pt x="7677" y="7303"/>
                </a:lnTo>
                <a:lnTo>
                  <a:pt x="6830" y="7431"/>
                </a:lnTo>
                <a:lnTo>
                  <a:pt x="6478" y="7834"/>
                </a:lnTo>
                <a:lnTo>
                  <a:pt x="5751" y="8133"/>
                </a:lnTo>
                <a:lnTo>
                  <a:pt x="5352" y="8465"/>
                </a:lnTo>
                <a:lnTo>
                  <a:pt x="4537" y="8897"/>
                </a:lnTo>
                <a:lnTo>
                  <a:pt x="3810" y="9024"/>
                </a:lnTo>
                <a:lnTo>
                  <a:pt x="2924" y="9074"/>
                </a:lnTo>
                <a:lnTo>
                  <a:pt x="2301" y="9395"/>
                </a:lnTo>
                <a:lnTo>
                  <a:pt x="1470" y="9428"/>
                </a:lnTo>
                <a:lnTo>
                  <a:pt x="943" y="9378"/>
                </a:lnTo>
                <a:lnTo>
                  <a:pt x="248" y="9378"/>
                </a:lnTo>
                <a:lnTo>
                  <a:pt x="0" y="9771"/>
                </a:lnTo>
                <a:lnTo>
                  <a:pt x="248" y="10136"/>
                </a:lnTo>
                <a:lnTo>
                  <a:pt x="391" y="10551"/>
                </a:lnTo>
                <a:lnTo>
                  <a:pt x="559" y="10883"/>
                </a:lnTo>
                <a:lnTo>
                  <a:pt x="104" y="11685"/>
                </a:lnTo>
                <a:lnTo>
                  <a:pt x="895" y="12377"/>
                </a:lnTo>
                <a:lnTo>
                  <a:pt x="511" y="12659"/>
                </a:lnTo>
                <a:lnTo>
                  <a:pt x="1126" y="13107"/>
                </a:lnTo>
                <a:lnTo>
                  <a:pt x="1518" y="12891"/>
                </a:lnTo>
                <a:lnTo>
                  <a:pt x="1893" y="13356"/>
                </a:lnTo>
                <a:lnTo>
                  <a:pt x="2420" y="13611"/>
                </a:lnTo>
                <a:lnTo>
                  <a:pt x="2372" y="14037"/>
                </a:lnTo>
                <a:lnTo>
                  <a:pt x="3115" y="14341"/>
                </a:lnTo>
                <a:lnTo>
                  <a:pt x="3651" y="14723"/>
                </a:lnTo>
                <a:lnTo>
                  <a:pt x="3451" y="15149"/>
                </a:lnTo>
                <a:lnTo>
                  <a:pt x="3579" y="15547"/>
                </a:lnTo>
                <a:lnTo>
                  <a:pt x="4178" y="15846"/>
                </a:lnTo>
                <a:lnTo>
                  <a:pt x="4481" y="15619"/>
                </a:lnTo>
                <a:lnTo>
                  <a:pt x="5057" y="15453"/>
                </a:lnTo>
                <a:lnTo>
                  <a:pt x="5680" y="15791"/>
                </a:lnTo>
                <a:lnTo>
                  <a:pt x="5855" y="16377"/>
                </a:lnTo>
                <a:lnTo>
                  <a:pt x="6375" y="16427"/>
                </a:lnTo>
                <a:lnTo>
                  <a:pt x="6902" y="16333"/>
                </a:lnTo>
                <a:lnTo>
                  <a:pt x="7405" y="16510"/>
                </a:lnTo>
                <a:lnTo>
                  <a:pt x="7605" y="16892"/>
                </a:lnTo>
                <a:lnTo>
                  <a:pt x="7461" y="17378"/>
                </a:lnTo>
                <a:lnTo>
                  <a:pt x="7285" y="17838"/>
                </a:lnTo>
                <a:lnTo>
                  <a:pt x="7333" y="18125"/>
                </a:lnTo>
                <a:lnTo>
                  <a:pt x="7333" y="18452"/>
                </a:lnTo>
                <a:lnTo>
                  <a:pt x="8124" y="18856"/>
                </a:lnTo>
                <a:lnTo>
                  <a:pt x="8348" y="19149"/>
                </a:lnTo>
                <a:lnTo>
                  <a:pt x="8132" y="19332"/>
                </a:lnTo>
                <a:lnTo>
                  <a:pt x="8348" y="19636"/>
                </a:lnTo>
                <a:lnTo>
                  <a:pt x="8300" y="20184"/>
                </a:lnTo>
                <a:lnTo>
                  <a:pt x="8699" y="20433"/>
                </a:lnTo>
                <a:lnTo>
                  <a:pt x="9067" y="20765"/>
                </a:lnTo>
                <a:lnTo>
                  <a:pt x="9618" y="20576"/>
                </a:lnTo>
                <a:lnTo>
                  <a:pt x="11024" y="20859"/>
                </a:lnTo>
                <a:lnTo>
                  <a:pt x="11551" y="20731"/>
                </a:lnTo>
                <a:lnTo>
                  <a:pt x="12134" y="20715"/>
                </a:lnTo>
                <a:lnTo>
                  <a:pt x="12509" y="21047"/>
                </a:lnTo>
                <a:lnTo>
                  <a:pt x="13013" y="21296"/>
                </a:lnTo>
                <a:lnTo>
                  <a:pt x="13564" y="21379"/>
                </a:lnTo>
                <a:close/>
              </a:path>
            </a:pathLst>
          </a:custGeom>
          <a:solidFill>
            <a:srgbClr val="F7A600"/>
          </a:solidFill>
          <a:ln w="19050">
            <a:solidFill>
              <a:srgbClr val="FFFFFF"/>
            </a:solidFill>
          </a:ln>
          <a:effectLst>
            <a:outerShdw dist="28398" dir="6993903" rotWithShape="0">
              <a:srgbClr val="B2B2B2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pPr defTabSz="914287">
              <a:lnSpc>
                <a:spcPct val="100000"/>
              </a:lnSpc>
              <a:defRPr sz="1200"/>
            </a:pPr>
            <a:endParaRPr/>
          </a:p>
        </p:txBody>
      </p:sp>
      <p:sp>
        <p:nvSpPr>
          <p:cNvPr id="26" name="Freeform 13"/>
          <p:cNvSpPr/>
          <p:nvPr userDrawn="1"/>
        </p:nvSpPr>
        <p:spPr>
          <a:xfrm>
            <a:off x="10172334" y="3002498"/>
            <a:ext cx="1686172" cy="21863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206" y="15872"/>
                </a:moveTo>
                <a:lnTo>
                  <a:pt x="2603" y="16208"/>
                </a:lnTo>
                <a:lnTo>
                  <a:pt x="3080" y="16242"/>
                </a:lnTo>
                <a:lnTo>
                  <a:pt x="3411" y="16225"/>
                </a:lnTo>
                <a:lnTo>
                  <a:pt x="3485" y="16074"/>
                </a:lnTo>
                <a:lnTo>
                  <a:pt x="3551" y="15822"/>
                </a:lnTo>
                <a:lnTo>
                  <a:pt x="4139" y="15593"/>
                </a:lnTo>
                <a:lnTo>
                  <a:pt x="4411" y="15822"/>
                </a:lnTo>
                <a:lnTo>
                  <a:pt x="4985" y="16046"/>
                </a:lnTo>
                <a:lnTo>
                  <a:pt x="5176" y="16315"/>
                </a:lnTo>
                <a:lnTo>
                  <a:pt x="5587" y="16584"/>
                </a:lnTo>
                <a:lnTo>
                  <a:pt x="5198" y="16919"/>
                </a:lnTo>
                <a:lnTo>
                  <a:pt x="5176" y="17255"/>
                </a:lnTo>
                <a:lnTo>
                  <a:pt x="5690" y="17558"/>
                </a:lnTo>
                <a:lnTo>
                  <a:pt x="6234" y="17882"/>
                </a:lnTo>
                <a:lnTo>
                  <a:pt x="6881" y="17927"/>
                </a:lnTo>
                <a:lnTo>
                  <a:pt x="7175" y="18151"/>
                </a:lnTo>
                <a:lnTo>
                  <a:pt x="7595" y="18157"/>
                </a:lnTo>
                <a:lnTo>
                  <a:pt x="7822" y="18375"/>
                </a:lnTo>
                <a:lnTo>
                  <a:pt x="7999" y="18599"/>
                </a:lnTo>
                <a:lnTo>
                  <a:pt x="8058" y="18957"/>
                </a:lnTo>
                <a:lnTo>
                  <a:pt x="8234" y="19226"/>
                </a:lnTo>
                <a:lnTo>
                  <a:pt x="8234" y="19629"/>
                </a:lnTo>
                <a:lnTo>
                  <a:pt x="7999" y="19764"/>
                </a:lnTo>
                <a:lnTo>
                  <a:pt x="7528" y="19853"/>
                </a:lnTo>
                <a:lnTo>
                  <a:pt x="7117" y="19988"/>
                </a:lnTo>
                <a:lnTo>
                  <a:pt x="7470" y="20256"/>
                </a:lnTo>
                <a:lnTo>
                  <a:pt x="7705" y="20525"/>
                </a:lnTo>
                <a:lnTo>
                  <a:pt x="7815" y="20833"/>
                </a:lnTo>
                <a:lnTo>
                  <a:pt x="8117" y="20704"/>
                </a:lnTo>
                <a:lnTo>
                  <a:pt x="8602" y="20564"/>
                </a:lnTo>
                <a:lnTo>
                  <a:pt x="8999" y="20883"/>
                </a:lnTo>
                <a:lnTo>
                  <a:pt x="9234" y="21197"/>
                </a:lnTo>
                <a:lnTo>
                  <a:pt x="10366" y="21281"/>
                </a:lnTo>
                <a:lnTo>
                  <a:pt x="11719" y="21337"/>
                </a:lnTo>
                <a:lnTo>
                  <a:pt x="12410" y="21018"/>
                </a:lnTo>
                <a:lnTo>
                  <a:pt x="13020" y="20497"/>
                </a:lnTo>
                <a:lnTo>
                  <a:pt x="13425" y="20161"/>
                </a:lnTo>
                <a:lnTo>
                  <a:pt x="14366" y="20295"/>
                </a:lnTo>
                <a:lnTo>
                  <a:pt x="15057" y="20256"/>
                </a:lnTo>
                <a:lnTo>
                  <a:pt x="15939" y="20839"/>
                </a:lnTo>
                <a:lnTo>
                  <a:pt x="16468" y="21242"/>
                </a:lnTo>
                <a:lnTo>
                  <a:pt x="16704" y="21600"/>
                </a:lnTo>
                <a:lnTo>
                  <a:pt x="17645" y="21152"/>
                </a:lnTo>
                <a:lnTo>
                  <a:pt x="17968" y="20598"/>
                </a:lnTo>
                <a:lnTo>
                  <a:pt x="18086" y="20223"/>
                </a:lnTo>
                <a:lnTo>
                  <a:pt x="18645" y="20077"/>
                </a:lnTo>
                <a:lnTo>
                  <a:pt x="18939" y="20111"/>
                </a:lnTo>
                <a:lnTo>
                  <a:pt x="20188" y="19999"/>
                </a:lnTo>
                <a:lnTo>
                  <a:pt x="20681" y="19859"/>
                </a:lnTo>
                <a:lnTo>
                  <a:pt x="21174" y="19181"/>
                </a:lnTo>
                <a:lnTo>
                  <a:pt x="21350" y="18509"/>
                </a:lnTo>
                <a:lnTo>
                  <a:pt x="21232" y="17927"/>
                </a:lnTo>
                <a:lnTo>
                  <a:pt x="21188" y="17205"/>
                </a:lnTo>
                <a:lnTo>
                  <a:pt x="20659" y="16667"/>
                </a:lnTo>
                <a:lnTo>
                  <a:pt x="20188" y="15979"/>
                </a:lnTo>
                <a:lnTo>
                  <a:pt x="20703" y="15912"/>
                </a:lnTo>
                <a:lnTo>
                  <a:pt x="21306" y="15637"/>
                </a:lnTo>
                <a:lnTo>
                  <a:pt x="21600" y="15234"/>
                </a:lnTo>
                <a:lnTo>
                  <a:pt x="20703" y="14792"/>
                </a:lnTo>
                <a:lnTo>
                  <a:pt x="20291" y="14344"/>
                </a:lnTo>
                <a:lnTo>
                  <a:pt x="19938" y="13851"/>
                </a:lnTo>
                <a:lnTo>
                  <a:pt x="19880" y="13314"/>
                </a:lnTo>
                <a:lnTo>
                  <a:pt x="19291" y="12642"/>
                </a:lnTo>
                <a:lnTo>
                  <a:pt x="18645" y="11970"/>
                </a:lnTo>
                <a:lnTo>
                  <a:pt x="18115" y="11343"/>
                </a:lnTo>
                <a:lnTo>
                  <a:pt x="17880" y="10626"/>
                </a:lnTo>
                <a:lnTo>
                  <a:pt x="17880" y="9820"/>
                </a:lnTo>
                <a:lnTo>
                  <a:pt x="17939" y="9641"/>
                </a:lnTo>
                <a:lnTo>
                  <a:pt x="17718" y="9098"/>
                </a:lnTo>
                <a:lnTo>
                  <a:pt x="17365" y="8740"/>
                </a:lnTo>
                <a:lnTo>
                  <a:pt x="17071" y="8202"/>
                </a:lnTo>
                <a:lnTo>
                  <a:pt x="16718" y="7665"/>
                </a:lnTo>
                <a:lnTo>
                  <a:pt x="16424" y="7082"/>
                </a:lnTo>
                <a:lnTo>
                  <a:pt x="16777" y="6411"/>
                </a:lnTo>
                <a:lnTo>
                  <a:pt x="16895" y="5828"/>
                </a:lnTo>
                <a:lnTo>
                  <a:pt x="17189" y="5425"/>
                </a:lnTo>
                <a:lnTo>
                  <a:pt x="17071" y="4888"/>
                </a:lnTo>
                <a:lnTo>
                  <a:pt x="17071" y="4305"/>
                </a:lnTo>
                <a:lnTo>
                  <a:pt x="17483" y="3723"/>
                </a:lnTo>
                <a:lnTo>
                  <a:pt x="17659" y="3096"/>
                </a:lnTo>
                <a:lnTo>
                  <a:pt x="17365" y="2743"/>
                </a:lnTo>
                <a:lnTo>
                  <a:pt x="17248" y="2424"/>
                </a:lnTo>
                <a:lnTo>
                  <a:pt x="16836" y="2111"/>
                </a:lnTo>
                <a:lnTo>
                  <a:pt x="16483" y="1797"/>
                </a:lnTo>
                <a:lnTo>
                  <a:pt x="16064" y="1400"/>
                </a:lnTo>
                <a:lnTo>
                  <a:pt x="15366" y="1305"/>
                </a:lnTo>
                <a:lnTo>
                  <a:pt x="14660" y="1036"/>
                </a:lnTo>
                <a:lnTo>
                  <a:pt x="14013" y="1081"/>
                </a:lnTo>
                <a:lnTo>
                  <a:pt x="13778" y="677"/>
                </a:lnTo>
                <a:lnTo>
                  <a:pt x="13248" y="218"/>
                </a:lnTo>
                <a:lnTo>
                  <a:pt x="12829" y="0"/>
                </a:lnTo>
                <a:lnTo>
                  <a:pt x="12550" y="252"/>
                </a:lnTo>
                <a:lnTo>
                  <a:pt x="12594" y="677"/>
                </a:lnTo>
                <a:lnTo>
                  <a:pt x="12167" y="1075"/>
                </a:lnTo>
                <a:lnTo>
                  <a:pt x="12013" y="1484"/>
                </a:lnTo>
                <a:lnTo>
                  <a:pt x="11462" y="1999"/>
                </a:lnTo>
                <a:lnTo>
                  <a:pt x="11263" y="2374"/>
                </a:lnTo>
                <a:lnTo>
                  <a:pt x="10344" y="2419"/>
                </a:lnTo>
                <a:lnTo>
                  <a:pt x="9969" y="2189"/>
                </a:lnTo>
                <a:lnTo>
                  <a:pt x="9550" y="2055"/>
                </a:lnTo>
                <a:lnTo>
                  <a:pt x="9175" y="2290"/>
                </a:lnTo>
                <a:lnTo>
                  <a:pt x="9021" y="2693"/>
                </a:lnTo>
                <a:lnTo>
                  <a:pt x="8403" y="2911"/>
                </a:lnTo>
                <a:lnTo>
                  <a:pt x="7962" y="2654"/>
                </a:lnTo>
                <a:lnTo>
                  <a:pt x="7359" y="2956"/>
                </a:lnTo>
                <a:lnTo>
                  <a:pt x="6793" y="3096"/>
                </a:lnTo>
                <a:lnTo>
                  <a:pt x="5705" y="3057"/>
                </a:lnTo>
                <a:lnTo>
                  <a:pt x="4845" y="3046"/>
                </a:lnTo>
                <a:lnTo>
                  <a:pt x="3852" y="3230"/>
                </a:lnTo>
                <a:lnTo>
                  <a:pt x="3220" y="3359"/>
                </a:lnTo>
                <a:lnTo>
                  <a:pt x="2757" y="3393"/>
                </a:lnTo>
                <a:lnTo>
                  <a:pt x="2492" y="3813"/>
                </a:lnTo>
                <a:lnTo>
                  <a:pt x="2353" y="4283"/>
                </a:lnTo>
                <a:lnTo>
                  <a:pt x="2294" y="4871"/>
                </a:lnTo>
                <a:lnTo>
                  <a:pt x="2536" y="5408"/>
                </a:lnTo>
                <a:lnTo>
                  <a:pt x="2441" y="5733"/>
                </a:lnTo>
                <a:lnTo>
                  <a:pt x="2066" y="6030"/>
                </a:lnTo>
                <a:lnTo>
                  <a:pt x="2242" y="6635"/>
                </a:lnTo>
                <a:lnTo>
                  <a:pt x="1588" y="7088"/>
                </a:lnTo>
                <a:lnTo>
                  <a:pt x="1095" y="7161"/>
                </a:lnTo>
                <a:lnTo>
                  <a:pt x="610" y="6993"/>
                </a:lnTo>
                <a:lnTo>
                  <a:pt x="176" y="7178"/>
                </a:lnTo>
                <a:lnTo>
                  <a:pt x="0" y="7530"/>
                </a:lnTo>
                <a:lnTo>
                  <a:pt x="772" y="7961"/>
                </a:lnTo>
                <a:lnTo>
                  <a:pt x="1426" y="8034"/>
                </a:lnTo>
                <a:lnTo>
                  <a:pt x="2007" y="8297"/>
                </a:lnTo>
                <a:lnTo>
                  <a:pt x="2198" y="8784"/>
                </a:lnTo>
                <a:lnTo>
                  <a:pt x="1875" y="9322"/>
                </a:lnTo>
                <a:lnTo>
                  <a:pt x="1559" y="9675"/>
                </a:lnTo>
                <a:lnTo>
                  <a:pt x="1764" y="10570"/>
                </a:lnTo>
                <a:lnTo>
                  <a:pt x="1779" y="11354"/>
                </a:lnTo>
                <a:lnTo>
                  <a:pt x="1559" y="11981"/>
                </a:lnTo>
                <a:lnTo>
                  <a:pt x="1492" y="12866"/>
                </a:lnTo>
                <a:lnTo>
                  <a:pt x="1544" y="13291"/>
                </a:lnTo>
                <a:lnTo>
                  <a:pt x="1720" y="13622"/>
                </a:lnTo>
                <a:lnTo>
                  <a:pt x="1919" y="14081"/>
                </a:lnTo>
                <a:lnTo>
                  <a:pt x="2117" y="14551"/>
                </a:lnTo>
                <a:lnTo>
                  <a:pt x="2338" y="15307"/>
                </a:lnTo>
                <a:lnTo>
                  <a:pt x="2088" y="15576"/>
                </a:lnTo>
                <a:lnTo>
                  <a:pt x="2206" y="15872"/>
                </a:lnTo>
                <a:close/>
              </a:path>
            </a:pathLst>
          </a:custGeom>
          <a:solidFill>
            <a:srgbClr val="D5D5D5"/>
          </a:solidFill>
          <a:ln w="19050">
            <a:solidFill>
              <a:srgbClr val="FFFFFF"/>
            </a:solidFill>
          </a:ln>
          <a:effectLst>
            <a:outerShdw dist="28398" dir="6993903" rotWithShape="0">
              <a:srgbClr val="B2B2B2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pPr defTabSz="914287">
              <a:lnSpc>
                <a:spcPct val="100000"/>
              </a:lnSpc>
              <a:defRPr sz="1200"/>
            </a:pPr>
            <a:endParaRPr/>
          </a:p>
        </p:txBody>
      </p:sp>
      <p:sp>
        <p:nvSpPr>
          <p:cNvPr id="27" name="Freeform 14"/>
          <p:cNvSpPr/>
          <p:nvPr userDrawn="1"/>
        </p:nvSpPr>
        <p:spPr>
          <a:xfrm>
            <a:off x="7804925" y="2923197"/>
            <a:ext cx="1737250" cy="16442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234" y="1644"/>
                </a:moveTo>
                <a:lnTo>
                  <a:pt x="7934" y="952"/>
                </a:lnTo>
                <a:lnTo>
                  <a:pt x="8569" y="893"/>
                </a:lnTo>
                <a:lnTo>
                  <a:pt x="9602" y="684"/>
                </a:lnTo>
                <a:lnTo>
                  <a:pt x="9980" y="223"/>
                </a:lnTo>
                <a:lnTo>
                  <a:pt x="10301" y="0"/>
                </a:lnTo>
                <a:lnTo>
                  <a:pt x="10622" y="662"/>
                </a:lnTo>
                <a:lnTo>
                  <a:pt x="11199" y="536"/>
                </a:lnTo>
                <a:lnTo>
                  <a:pt x="11862" y="848"/>
                </a:lnTo>
                <a:lnTo>
                  <a:pt x="12447" y="1272"/>
                </a:lnTo>
                <a:lnTo>
                  <a:pt x="13152" y="1599"/>
                </a:lnTo>
                <a:lnTo>
                  <a:pt x="13872" y="1555"/>
                </a:lnTo>
                <a:lnTo>
                  <a:pt x="14478" y="1540"/>
                </a:lnTo>
                <a:lnTo>
                  <a:pt x="15013" y="1317"/>
                </a:lnTo>
                <a:lnTo>
                  <a:pt x="15462" y="1250"/>
                </a:lnTo>
                <a:lnTo>
                  <a:pt x="15997" y="1666"/>
                </a:lnTo>
                <a:lnTo>
                  <a:pt x="16524" y="2045"/>
                </a:lnTo>
                <a:lnTo>
                  <a:pt x="16760" y="2469"/>
                </a:lnTo>
                <a:lnTo>
                  <a:pt x="16845" y="2983"/>
                </a:lnTo>
                <a:lnTo>
                  <a:pt x="18307" y="4143"/>
                </a:lnTo>
                <a:lnTo>
                  <a:pt x="18328" y="5214"/>
                </a:lnTo>
                <a:lnTo>
                  <a:pt x="18435" y="5913"/>
                </a:lnTo>
                <a:lnTo>
                  <a:pt x="18905" y="6441"/>
                </a:lnTo>
                <a:lnTo>
                  <a:pt x="19697" y="6307"/>
                </a:lnTo>
                <a:lnTo>
                  <a:pt x="20331" y="6969"/>
                </a:lnTo>
                <a:lnTo>
                  <a:pt x="20802" y="7356"/>
                </a:lnTo>
                <a:lnTo>
                  <a:pt x="21293" y="7609"/>
                </a:lnTo>
                <a:lnTo>
                  <a:pt x="21087" y="8160"/>
                </a:lnTo>
                <a:lnTo>
                  <a:pt x="20958" y="8680"/>
                </a:lnTo>
                <a:lnTo>
                  <a:pt x="21172" y="9283"/>
                </a:lnTo>
                <a:lnTo>
                  <a:pt x="21600" y="9818"/>
                </a:lnTo>
                <a:lnTo>
                  <a:pt x="21343" y="10235"/>
                </a:lnTo>
                <a:lnTo>
                  <a:pt x="20787" y="10279"/>
                </a:lnTo>
                <a:lnTo>
                  <a:pt x="20124" y="10123"/>
                </a:lnTo>
                <a:lnTo>
                  <a:pt x="19690" y="10264"/>
                </a:lnTo>
                <a:lnTo>
                  <a:pt x="19632" y="10837"/>
                </a:lnTo>
                <a:lnTo>
                  <a:pt x="19889" y="11603"/>
                </a:lnTo>
                <a:lnTo>
                  <a:pt x="20039" y="12377"/>
                </a:lnTo>
                <a:lnTo>
                  <a:pt x="20737" y="12488"/>
                </a:lnTo>
                <a:lnTo>
                  <a:pt x="20659" y="13292"/>
                </a:lnTo>
                <a:lnTo>
                  <a:pt x="19946" y="14236"/>
                </a:lnTo>
                <a:lnTo>
                  <a:pt x="19697" y="14757"/>
                </a:lnTo>
                <a:lnTo>
                  <a:pt x="19518" y="15293"/>
                </a:lnTo>
                <a:lnTo>
                  <a:pt x="19347" y="15947"/>
                </a:lnTo>
                <a:lnTo>
                  <a:pt x="18549" y="16304"/>
                </a:lnTo>
                <a:lnTo>
                  <a:pt x="17979" y="16721"/>
                </a:lnTo>
                <a:lnTo>
                  <a:pt x="17594" y="16981"/>
                </a:lnTo>
                <a:lnTo>
                  <a:pt x="16496" y="17018"/>
                </a:lnTo>
                <a:lnTo>
                  <a:pt x="16382" y="17554"/>
                </a:lnTo>
                <a:lnTo>
                  <a:pt x="16268" y="17970"/>
                </a:lnTo>
                <a:lnTo>
                  <a:pt x="16610" y="18744"/>
                </a:lnTo>
                <a:lnTo>
                  <a:pt x="16610" y="19755"/>
                </a:lnTo>
                <a:lnTo>
                  <a:pt x="16211" y="19815"/>
                </a:lnTo>
                <a:lnTo>
                  <a:pt x="15754" y="19755"/>
                </a:lnTo>
                <a:lnTo>
                  <a:pt x="15355" y="19339"/>
                </a:lnTo>
                <a:lnTo>
                  <a:pt x="15070" y="19517"/>
                </a:lnTo>
                <a:lnTo>
                  <a:pt x="15127" y="19993"/>
                </a:lnTo>
                <a:lnTo>
                  <a:pt x="15013" y="20350"/>
                </a:lnTo>
                <a:lnTo>
                  <a:pt x="14650" y="20990"/>
                </a:lnTo>
                <a:lnTo>
                  <a:pt x="14215" y="21600"/>
                </a:lnTo>
                <a:lnTo>
                  <a:pt x="13587" y="21540"/>
                </a:lnTo>
                <a:lnTo>
                  <a:pt x="13302" y="21302"/>
                </a:lnTo>
                <a:lnTo>
                  <a:pt x="12846" y="21005"/>
                </a:lnTo>
                <a:lnTo>
                  <a:pt x="12390" y="21064"/>
                </a:lnTo>
                <a:lnTo>
                  <a:pt x="11876" y="21064"/>
                </a:lnTo>
                <a:lnTo>
                  <a:pt x="11819" y="20707"/>
                </a:lnTo>
                <a:lnTo>
                  <a:pt x="11591" y="20291"/>
                </a:lnTo>
                <a:lnTo>
                  <a:pt x="11363" y="19934"/>
                </a:lnTo>
                <a:lnTo>
                  <a:pt x="10850" y="19696"/>
                </a:lnTo>
                <a:lnTo>
                  <a:pt x="10679" y="19220"/>
                </a:lnTo>
                <a:lnTo>
                  <a:pt x="10280" y="18982"/>
                </a:lnTo>
                <a:lnTo>
                  <a:pt x="9823" y="19220"/>
                </a:lnTo>
                <a:lnTo>
                  <a:pt x="9481" y="19636"/>
                </a:lnTo>
                <a:lnTo>
                  <a:pt x="8968" y="19339"/>
                </a:lnTo>
                <a:lnTo>
                  <a:pt x="8512" y="18982"/>
                </a:lnTo>
                <a:lnTo>
                  <a:pt x="7884" y="18684"/>
                </a:lnTo>
                <a:lnTo>
                  <a:pt x="7086" y="18327"/>
                </a:lnTo>
                <a:lnTo>
                  <a:pt x="6630" y="18446"/>
                </a:lnTo>
                <a:lnTo>
                  <a:pt x="6002" y="18565"/>
                </a:lnTo>
                <a:lnTo>
                  <a:pt x="5375" y="18744"/>
                </a:lnTo>
                <a:lnTo>
                  <a:pt x="4919" y="18744"/>
                </a:lnTo>
                <a:lnTo>
                  <a:pt x="4463" y="18327"/>
                </a:lnTo>
                <a:lnTo>
                  <a:pt x="3949" y="17792"/>
                </a:lnTo>
                <a:lnTo>
                  <a:pt x="3322" y="18208"/>
                </a:lnTo>
                <a:lnTo>
                  <a:pt x="2638" y="17613"/>
                </a:lnTo>
                <a:lnTo>
                  <a:pt x="1611" y="17554"/>
                </a:lnTo>
                <a:lnTo>
                  <a:pt x="984" y="17494"/>
                </a:lnTo>
                <a:lnTo>
                  <a:pt x="642" y="17152"/>
                </a:lnTo>
                <a:lnTo>
                  <a:pt x="699" y="16326"/>
                </a:lnTo>
                <a:lnTo>
                  <a:pt x="642" y="15865"/>
                </a:lnTo>
                <a:lnTo>
                  <a:pt x="0" y="14809"/>
                </a:lnTo>
                <a:lnTo>
                  <a:pt x="399" y="14370"/>
                </a:lnTo>
                <a:lnTo>
                  <a:pt x="977" y="14058"/>
                </a:lnTo>
                <a:lnTo>
                  <a:pt x="1490" y="13515"/>
                </a:lnTo>
                <a:lnTo>
                  <a:pt x="2003" y="13136"/>
                </a:lnTo>
                <a:lnTo>
                  <a:pt x="2502" y="12979"/>
                </a:lnTo>
                <a:lnTo>
                  <a:pt x="2481" y="12206"/>
                </a:lnTo>
                <a:lnTo>
                  <a:pt x="2566" y="11373"/>
                </a:lnTo>
                <a:lnTo>
                  <a:pt x="2260" y="10889"/>
                </a:lnTo>
                <a:lnTo>
                  <a:pt x="2474" y="10592"/>
                </a:lnTo>
                <a:lnTo>
                  <a:pt x="2459" y="9997"/>
                </a:lnTo>
                <a:lnTo>
                  <a:pt x="2866" y="9588"/>
                </a:lnTo>
                <a:lnTo>
                  <a:pt x="3158" y="8390"/>
                </a:lnTo>
                <a:lnTo>
                  <a:pt x="3500" y="7914"/>
                </a:lnTo>
                <a:lnTo>
                  <a:pt x="3956" y="7624"/>
                </a:lnTo>
                <a:lnTo>
                  <a:pt x="4448" y="7899"/>
                </a:lnTo>
                <a:lnTo>
                  <a:pt x="4826" y="7743"/>
                </a:lnTo>
                <a:lnTo>
                  <a:pt x="5446" y="7252"/>
                </a:lnTo>
                <a:lnTo>
                  <a:pt x="5710" y="6493"/>
                </a:lnTo>
                <a:lnTo>
                  <a:pt x="5731" y="6069"/>
                </a:lnTo>
                <a:lnTo>
                  <a:pt x="5275" y="5623"/>
                </a:lnTo>
                <a:lnTo>
                  <a:pt x="5304" y="5036"/>
                </a:lnTo>
                <a:lnTo>
                  <a:pt x="5304" y="4664"/>
                </a:lnTo>
                <a:lnTo>
                  <a:pt x="5710" y="4277"/>
                </a:lnTo>
                <a:lnTo>
                  <a:pt x="6451" y="4455"/>
                </a:lnTo>
                <a:lnTo>
                  <a:pt x="6993" y="4351"/>
                </a:lnTo>
                <a:lnTo>
                  <a:pt x="7143" y="3726"/>
                </a:lnTo>
                <a:lnTo>
                  <a:pt x="6908" y="3146"/>
                </a:lnTo>
                <a:lnTo>
                  <a:pt x="7592" y="2789"/>
                </a:lnTo>
                <a:lnTo>
                  <a:pt x="8276" y="2246"/>
                </a:lnTo>
                <a:lnTo>
                  <a:pt x="8234" y="1644"/>
                </a:lnTo>
                <a:close/>
              </a:path>
            </a:pathLst>
          </a:custGeom>
          <a:solidFill>
            <a:srgbClr val="D5D5D5"/>
          </a:solidFill>
          <a:ln w="19050">
            <a:solidFill>
              <a:srgbClr val="FFFFFF"/>
            </a:solidFill>
          </a:ln>
          <a:effectLst>
            <a:outerShdw dist="28398" dir="6993903" rotWithShape="0">
              <a:srgbClr val="B2B2B2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pPr defTabSz="914287">
              <a:lnSpc>
                <a:spcPct val="100000"/>
              </a:lnSpc>
              <a:defRPr sz="1200"/>
            </a:pPr>
            <a:endParaRPr/>
          </a:p>
        </p:txBody>
      </p:sp>
      <p:sp>
        <p:nvSpPr>
          <p:cNvPr id="28" name="Freeform 15"/>
          <p:cNvSpPr/>
          <p:nvPr userDrawn="1"/>
        </p:nvSpPr>
        <p:spPr>
          <a:xfrm>
            <a:off x="5607396" y="3553043"/>
            <a:ext cx="1994365" cy="1810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695" y="17125"/>
                </a:moveTo>
                <a:lnTo>
                  <a:pt x="16093" y="16746"/>
                </a:lnTo>
                <a:lnTo>
                  <a:pt x="16590" y="16638"/>
                </a:lnTo>
                <a:lnTo>
                  <a:pt x="17137" y="15935"/>
                </a:lnTo>
                <a:lnTo>
                  <a:pt x="17535" y="15826"/>
                </a:lnTo>
                <a:lnTo>
                  <a:pt x="17833" y="15556"/>
                </a:lnTo>
                <a:lnTo>
                  <a:pt x="17933" y="14853"/>
                </a:lnTo>
                <a:lnTo>
                  <a:pt x="17833" y="13934"/>
                </a:lnTo>
                <a:lnTo>
                  <a:pt x="18082" y="13501"/>
                </a:lnTo>
                <a:lnTo>
                  <a:pt x="18132" y="12852"/>
                </a:lnTo>
                <a:lnTo>
                  <a:pt x="18629" y="12365"/>
                </a:lnTo>
                <a:lnTo>
                  <a:pt x="18629" y="11662"/>
                </a:lnTo>
                <a:lnTo>
                  <a:pt x="19076" y="11067"/>
                </a:lnTo>
                <a:lnTo>
                  <a:pt x="19574" y="10634"/>
                </a:lnTo>
                <a:lnTo>
                  <a:pt x="20121" y="10039"/>
                </a:lnTo>
                <a:lnTo>
                  <a:pt x="20369" y="9390"/>
                </a:lnTo>
                <a:lnTo>
                  <a:pt x="20369" y="8687"/>
                </a:lnTo>
                <a:lnTo>
                  <a:pt x="20320" y="7984"/>
                </a:lnTo>
                <a:lnTo>
                  <a:pt x="20717" y="7930"/>
                </a:lnTo>
                <a:lnTo>
                  <a:pt x="21115" y="7930"/>
                </a:lnTo>
                <a:lnTo>
                  <a:pt x="21563" y="7714"/>
                </a:lnTo>
                <a:lnTo>
                  <a:pt x="21600" y="6842"/>
                </a:lnTo>
                <a:lnTo>
                  <a:pt x="21569" y="6024"/>
                </a:lnTo>
                <a:lnTo>
                  <a:pt x="21308" y="4807"/>
                </a:lnTo>
                <a:lnTo>
                  <a:pt x="20463" y="4908"/>
                </a:lnTo>
                <a:lnTo>
                  <a:pt x="20164" y="4523"/>
                </a:lnTo>
                <a:lnTo>
                  <a:pt x="20021" y="3921"/>
                </a:lnTo>
                <a:lnTo>
                  <a:pt x="20282" y="3272"/>
                </a:lnTo>
                <a:lnTo>
                  <a:pt x="20201" y="2583"/>
                </a:lnTo>
                <a:lnTo>
                  <a:pt x="19698" y="2292"/>
                </a:lnTo>
                <a:lnTo>
                  <a:pt x="19437" y="1927"/>
                </a:lnTo>
                <a:lnTo>
                  <a:pt x="18989" y="1812"/>
                </a:lnTo>
                <a:lnTo>
                  <a:pt x="18567" y="1785"/>
                </a:lnTo>
                <a:lnTo>
                  <a:pt x="18076" y="1825"/>
                </a:lnTo>
                <a:lnTo>
                  <a:pt x="17728" y="2157"/>
                </a:lnTo>
                <a:lnTo>
                  <a:pt x="17504" y="2555"/>
                </a:lnTo>
                <a:lnTo>
                  <a:pt x="16845" y="3008"/>
                </a:lnTo>
                <a:lnTo>
                  <a:pt x="16192" y="3022"/>
                </a:lnTo>
                <a:lnTo>
                  <a:pt x="15670" y="2839"/>
                </a:lnTo>
                <a:lnTo>
                  <a:pt x="15148" y="2839"/>
                </a:lnTo>
                <a:lnTo>
                  <a:pt x="14961" y="2495"/>
                </a:lnTo>
                <a:lnTo>
                  <a:pt x="14663" y="2272"/>
                </a:lnTo>
                <a:lnTo>
                  <a:pt x="14446" y="1825"/>
                </a:lnTo>
                <a:lnTo>
                  <a:pt x="13849" y="1812"/>
                </a:lnTo>
                <a:lnTo>
                  <a:pt x="13451" y="1609"/>
                </a:lnTo>
                <a:lnTo>
                  <a:pt x="13712" y="1285"/>
                </a:lnTo>
                <a:lnTo>
                  <a:pt x="13606" y="953"/>
                </a:lnTo>
                <a:lnTo>
                  <a:pt x="13097" y="487"/>
                </a:lnTo>
                <a:lnTo>
                  <a:pt x="12537" y="149"/>
                </a:lnTo>
                <a:lnTo>
                  <a:pt x="12059" y="142"/>
                </a:lnTo>
                <a:lnTo>
                  <a:pt x="11680" y="392"/>
                </a:lnTo>
                <a:lnTo>
                  <a:pt x="11443" y="872"/>
                </a:lnTo>
                <a:lnTo>
                  <a:pt x="11101" y="1034"/>
                </a:lnTo>
                <a:lnTo>
                  <a:pt x="10803" y="1278"/>
                </a:lnTo>
                <a:lnTo>
                  <a:pt x="10617" y="1095"/>
                </a:lnTo>
                <a:lnTo>
                  <a:pt x="10213" y="811"/>
                </a:lnTo>
                <a:lnTo>
                  <a:pt x="9821" y="433"/>
                </a:lnTo>
                <a:lnTo>
                  <a:pt x="9318" y="68"/>
                </a:lnTo>
                <a:lnTo>
                  <a:pt x="8771" y="0"/>
                </a:lnTo>
                <a:lnTo>
                  <a:pt x="8398" y="453"/>
                </a:lnTo>
                <a:lnTo>
                  <a:pt x="7820" y="1082"/>
                </a:lnTo>
                <a:lnTo>
                  <a:pt x="7764" y="1582"/>
                </a:lnTo>
                <a:lnTo>
                  <a:pt x="7509" y="2055"/>
                </a:lnTo>
                <a:lnTo>
                  <a:pt x="7527" y="2522"/>
                </a:lnTo>
                <a:lnTo>
                  <a:pt x="7136" y="2900"/>
                </a:lnTo>
                <a:lnTo>
                  <a:pt x="6775" y="3150"/>
                </a:lnTo>
                <a:lnTo>
                  <a:pt x="6067" y="3995"/>
                </a:lnTo>
                <a:lnTo>
                  <a:pt x="4991" y="3414"/>
                </a:lnTo>
                <a:lnTo>
                  <a:pt x="4538" y="3306"/>
                </a:lnTo>
                <a:lnTo>
                  <a:pt x="4183" y="3637"/>
                </a:lnTo>
                <a:lnTo>
                  <a:pt x="4096" y="4205"/>
                </a:lnTo>
                <a:lnTo>
                  <a:pt x="3817" y="4509"/>
                </a:lnTo>
                <a:lnTo>
                  <a:pt x="3425" y="4482"/>
                </a:lnTo>
                <a:lnTo>
                  <a:pt x="2940" y="4428"/>
                </a:lnTo>
                <a:lnTo>
                  <a:pt x="2524" y="4685"/>
                </a:lnTo>
                <a:lnTo>
                  <a:pt x="1970" y="5111"/>
                </a:lnTo>
                <a:lnTo>
                  <a:pt x="1293" y="5233"/>
                </a:lnTo>
                <a:lnTo>
                  <a:pt x="1473" y="6254"/>
                </a:lnTo>
                <a:lnTo>
                  <a:pt x="1374" y="6957"/>
                </a:lnTo>
                <a:lnTo>
                  <a:pt x="1324" y="7768"/>
                </a:lnTo>
                <a:lnTo>
                  <a:pt x="1324" y="8579"/>
                </a:lnTo>
                <a:lnTo>
                  <a:pt x="1125" y="9174"/>
                </a:lnTo>
                <a:lnTo>
                  <a:pt x="876" y="10094"/>
                </a:lnTo>
                <a:lnTo>
                  <a:pt x="479" y="10634"/>
                </a:lnTo>
                <a:lnTo>
                  <a:pt x="81" y="11337"/>
                </a:lnTo>
                <a:lnTo>
                  <a:pt x="0" y="11892"/>
                </a:lnTo>
                <a:lnTo>
                  <a:pt x="628" y="12149"/>
                </a:lnTo>
                <a:lnTo>
                  <a:pt x="1274" y="12149"/>
                </a:lnTo>
                <a:lnTo>
                  <a:pt x="1871" y="11770"/>
                </a:lnTo>
                <a:lnTo>
                  <a:pt x="2020" y="11175"/>
                </a:lnTo>
                <a:lnTo>
                  <a:pt x="2020" y="10688"/>
                </a:lnTo>
                <a:lnTo>
                  <a:pt x="1772" y="10148"/>
                </a:lnTo>
                <a:lnTo>
                  <a:pt x="2517" y="10472"/>
                </a:lnTo>
                <a:lnTo>
                  <a:pt x="2865" y="10743"/>
                </a:lnTo>
                <a:lnTo>
                  <a:pt x="3164" y="11283"/>
                </a:lnTo>
                <a:lnTo>
                  <a:pt x="3611" y="11878"/>
                </a:lnTo>
                <a:lnTo>
                  <a:pt x="4009" y="12419"/>
                </a:lnTo>
                <a:lnTo>
                  <a:pt x="4040" y="12899"/>
                </a:lnTo>
                <a:lnTo>
                  <a:pt x="4954" y="13122"/>
                </a:lnTo>
                <a:lnTo>
                  <a:pt x="5799" y="13230"/>
                </a:lnTo>
                <a:lnTo>
                  <a:pt x="6346" y="13393"/>
                </a:lnTo>
                <a:lnTo>
                  <a:pt x="6993" y="13663"/>
                </a:lnTo>
                <a:lnTo>
                  <a:pt x="7440" y="13988"/>
                </a:lnTo>
                <a:lnTo>
                  <a:pt x="8037" y="14366"/>
                </a:lnTo>
                <a:lnTo>
                  <a:pt x="8435" y="14312"/>
                </a:lnTo>
                <a:lnTo>
                  <a:pt x="8814" y="14927"/>
                </a:lnTo>
                <a:lnTo>
                  <a:pt x="9380" y="15177"/>
                </a:lnTo>
                <a:lnTo>
                  <a:pt x="9728" y="14799"/>
                </a:lnTo>
                <a:lnTo>
                  <a:pt x="10374" y="15123"/>
                </a:lnTo>
                <a:lnTo>
                  <a:pt x="10722" y="14583"/>
                </a:lnTo>
                <a:lnTo>
                  <a:pt x="11220" y="14745"/>
                </a:lnTo>
                <a:lnTo>
                  <a:pt x="11767" y="15556"/>
                </a:lnTo>
                <a:lnTo>
                  <a:pt x="10822" y="16421"/>
                </a:lnTo>
                <a:lnTo>
                  <a:pt x="10175" y="16854"/>
                </a:lnTo>
                <a:lnTo>
                  <a:pt x="10175" y="17503"/>
                </a:lnTo>
                <a:lnTo>
                  <a:pt x="10424" y="17990"/>
                </a:lnTo>
                <a:lnTo>
                  <a:pt x="11120" y="18098"/>
                </a:lnTo>
                <a:lnTo>
                  <a:pt x="12214" y="19396"/>
                </a:lnTo>
                <a:lnTo>
                  <a:pt x="12662" y="20153"/>
                </a:lnTo>
                <a:lnTo>
                  <a:pt x="12662" y="20802"/>
                </a:lnTo>
                <a:lnTo>
                  <a:pt x="13401" y="21600"/>
                </a:lnTo>
                <a:lnTo>
                  <a:pt x="14352" y="21559"/>
                </a:lnTo>
                <a:lnTo>
                  <a:pt x="14850" y="20748"/>
                </a:lnTo>
                <a:lnTo>
                  <a:pt x="15347" y="20153"/>
                </a:lnTo>
                <a:lnTo>
                  <a:pt x="15944" y="20153"/>
                </a:lnTo>
                <a:lnTo>
                  <a:pt x="16391" y="19829"/>
                </a:lnTo>
                <a:lnTo>
                  <a:pt x="16540" y="19234"/>
                </a:lnTo>
                <a:lnTo>
                  <a:pt x="16093" y="18801"/>
                </a:lnTo>
                <a:lnTo>
                  <a:pt x="15794" y="18368"/>
                </a:lnTo>
                <a:lnTo>
                  <a:pt x="15546" y="17665"/>
                </a:lnTo>
                <a:lnTo>
                  <a:pt x="15695" y="17125"/>
                </a:lnTo>
                <a:close/>
              </a:path>
            </a:pathLst>
          </a:custGeom>
          <a:solidFill>
            <a:srgbClr val="D5D5D5"/>
          </a:solidFill>
          <a:ln w="19050">
            <a:solidFill>
              <a:srgbClr val="FFFFFF"/>
            </a:solidFill>
          </a:ln>
          <a:effectLst>
            <a:outerShdw dist="28398" dir="6993903" rotWithShape="0">
              <a:srgbClr val="B2B2B2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pPr defTabSz="914287">
              <a:lnSpc>
                <a:spcPct val="100000"/>
              </a:lnSpc>
              <a:defRPr sz="1200"/>
            </a:pPr>
            <a:endParaRPr/>
          </a:p>
        </p:txBody>
      </p:sp>
      <p:sp>
        <p:nvSpPr>
          <p:cNvPr id="29" name="Freeform 16"/>
          <p:cNvSpPr/>
          <p:nvPr userDrawn="1"/>
        </p:nvSpPr>
        <p:spPr>
          <a:xfrm>
            <a:off x="7045059" y="4200442"/>
            <a:ext cx="1158167" cy="12823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265" y="15315"/>
                </a:moveTo>
                <a:lnTo>
                  <a:pt x="8676" y="16412"/>
                </a:lnTo>
                <a:lnTo>
                  <a:pt x="7307" y="16412"/>
                </a:lnTo>
                <a:lnTo>
                  <a:pt x="6451" y="16565"/>
                </a:lnTo>
                <a:lnTo>
                  <a:pt x="5424" y="16488"/>
                </a:lnTo>
                <a:lnTo>
                  <a:pt x="4996" y="16031"/>
                </a:lnTo>
                <a:lnTo>
                  <a:pt x="4568" y="15420"/>
                </a:lnTo>
                <a:lnTo>
                  <a:pt x="3627" y="15344"/>
                </a:lnTo>
                <a:lnTo>
                  <a:pt x="3113" y="14734"/>
                </a:lnTo>
                <a:lnTo>
                  <a:pt x="2257" y="14123"/>
                </a:lnTo>
                <a:lnTo>
                  <a:pt x="1230" y="14200"/>
                </a:lnTo>
                <a:lnTo>
                  <a:pt x="0" y="14019"/>
                </a:lnTo>
                <a:lnTo>
                  <a:pt x="171" y="13284"/>
                </a:lnTo>
                <a:lnTo>
                  <a:pt x="834" y="12769"/>
                </a:lnTo>
                <a:lnTo>
                  <a:pt x="1744" y="12588"/>
                </a:lnTo>
                <a:lnTo>
                  <a:pt x="2664" y="11615"/>
                </a:lnTo>
                <a:lnTo>
                  <a:pt x="3370" y="11453"/>
                </a:lnTo>
                <a:lnTo>
                  <a:pt x="3894" y="11034"/>
                </a:lnTo>
                <a:lnTo>
                  <a:pt x="4044" y="10023"/>
                </a:lnTo>
                <a:lnTo>
                  <a:pt x="3862" y="8754"/>
                </a:lnTo>
                <a:lnTo>
                  <a:pt x="4333" y="8163"/>
                </a:lnTo>
                <a:lnTo>
                  <a:pt x="4397" y="7267"/>
                </a:lnTo>
                <a:lnTo>
                  <a:pt x="5264" y="6580"/>
                </a:lnTo>
                <a:lnTo>
                  <a:pt x="5264" y="5550"/>
                </a:lnTo>
                <a:lnTo>
                  <a:pt x="6034" y="4721"/>
                </a:lnTo>
                <a:lnTo>
                  <a:pt x="6975" y="4043"/>
                </a:lnTo>
                <a:lnTo>
                  <a:pt x="7842" y="3290"/>
                </a:lnTo>
                <a:lnTo>
                  <a:pt x="8227" y="2375"/>
                </a:lnTo>
                <a:lnTo>
                  <a:pt x="8248" y="1287"/>
                </a:lnTo>
                <a:lnTo>
                  <a:pt x="8152" y="381"/>
                </a:lnTo>
                <a:lnTo>
                  <a:pt x="8858" y="324"/>
                </a:lnTo>
                <a:lnTo>
                  <a:pt x="9575" y="296"/>
                </a:lnTo>
                <a:lnTo>
                  <a:pt x="10303" y="0"/>
                </a:lnTo>
                <a:lnTo>
                  <a:pt x="10880" y="601"/>
                </a:lnTo>
                <a:lnTo>
                  <a:pt x="11233" y="1173"/>
                </a:lnTo>
                <a:lnTo>
                  <a:pt x="11758" y="1469"/>
                </a:lnTo>
                <a:lnTo>
                  <a:pt x="12367" y="1755"/>
                </a:lnTo>
                <a:lnTo>
                  <a:pt x="12945" y="1316"/>
                </a:lnTo>
                <a:lnTo>
                  <a:pt x="13897" y="1440"/>
                </a:lnTo>
                <a:lnTo>
                  <a:pt x="14486" y="954"/>
                </a:lnTo>
                <a:lnTo>
                  <a:pt x="15085" y="515"/>
                </a:lnTo>
                <a:lnTo>
                  <a:pt x="15609" y="944"/>
                </a:lnTo>
                <a:lnTo>
                  <a:pt x="16593" y="1001"/>
                </a:lnTo>
                <a:lnTo>
                  <a:pt x="18166" y="1097"/>
                </a:lnTo>
                <a:lnTo>
                  <a:pt x="19097" y="1860"/>
                </a:lnTo>
                <a:lnTo>
                  <a:pt x="20059" y="1297"/>
                </a:lnTo>
                <a:lnTo>
                  <a:pt x="20808" y="1984"/>
                </a:lnTo>
                <a:lnTo>
                  <a:pt x="21547" y="2546"/>
                </a:lnTo>
                <a:lnTo>
                  <a:pt x="21600" y="3290"/>
                </a:lnTo>
                <a:lnTo>
                  <a:pt x="21429" y="3977"/>
                </a:lnTo>
                <a:lnTo>
                  <a:pt x="21001" y="4587"/>
                </a:lnTo>
                <a:lnTo>
                  <a:pt x="21514" y="5808"/>
                </a:lnTo>
                <a:lnTo>
                  <a:pt x="20744" y="6113"/>
                </a:lnTo>
                <a:lnTo>
                  <a:pt x="20231" y="6571"/>
                </a:lnTo>
                <a:lnTo>
                  <a:pt x="20487" y="7486"/>
                </a:lnTo>
                <a:lnTo>
                  <a:pt x="20744" y="8020"/>
                </a:lnTo>
                <a:lnTo>
                  <a:pt x="20231" y="8554"/>
                </a:lnTo>
                <a:lnTo>
                  <a:pt x="19717" y="9165"/>
                </a:lnTo>
                <a:lnTo>
                  <a:pt x="19803" y="9851"/>
                </a:lnTo>
                <a:lnTo>
                  <a:pt x="20316" y="10233"/>
                </a:lnTo>
                <a:lnTo>
                  <a:pt x="20830" y="10767"/>
                </a:lnTo>
                <a:lnTo>
                  <a:pt x="20744" y="11530"/>
                </a:lnTo>
                <a:lnTo>
                  <a:pt x="20059" y="11682"/>
                </a:lnTo>
                <a:lnTo>
                  <a:pt x="19289" y="11987"/>
                </a:lnTo>
                <a:lnTo>
                  <a:pt x="19118" y="12750"/>
                </a:lnTo>
                <a:lnTo>
                  <a:pt x="18177" y="13437"/>
                </a:lnTo>
                <a:lnTo>
                  <a:pt x="18262" y="14276"/>
                </a:lnTo>
                <a:lnTo>
                  <a:pt x="18262" y="15039"/>
                </a:lnTo>
                <a:lnTo>
                  <a:pt x="18519" y="15516"/>
                </a:lnTo>
                <a:lnTo>
                  <a:pt x="18519" y="15954"/>
                </a:lnTo>
                <a:lnTo>
                  <a:pt x="17834" y="16565"/>
                </a:lnTo>
                <a:lnTo>
                  <a:pt x="17160" y="17032"/>
                </a:lnTo>
                <a:lnTo>
                  <a:pt x="15951" y="17862"/>
                </a:lnTo>
                <a:lnTo>
                  <a:pt x="15010" y="18319"/>
                </a:lnTo>
                <a:lnTo>
                  <a:pt x="14411" y="18701"/>
                </a:lnTo>
                <a:lnTo>
                  <a:pt x="14325" y="19235"/>
                </a:lnTo>
                <a:lnTo>
                  <a:pt x="14325" y="20074"/>
                </a:lnTo>
                <a:lnTo>
                  <a:pt x="13640" y="20761"/>
                </a:lnTo>
                <a:lnTo>
                  <a:pt x="12613" y="21524"/>
                </a:lnTo>
                <a:lnTo>
                  <a:pt x="11758" y="21600"/>
                </a:lnTo>
                <a:lnTo>
                  <a:pt x="10645" y="21295"/>
                </a:lnTo>
                <a:lnTo>
                  <a:pt x="10206" y="20742"/>
                </a:lnTo>
                <a:lnTo>
                  <a:pt x="10046" y="19922"/>
                </a:lnTo>
                <a:lnTo>
                  <a:pt x="9703" y="19388"/>
                </a:lnTo>
                <a:lnTo>
                  <a:pt x="8848" y="19311"/>
                </a:lnTo>
                <a:lnTo>
                  <a:pt x="8313" y="18463"/>
                </a:lnTo>
                <a:lnTo>
                  <a:pt x="9275" y="18014"/>
                </a:lnTo>
                <a:lnTo>
                  <a:pt x="10206" y="16746"/>
                </a:lnTo>
                <a:lnTo>
                  <a:pt x="9789" y="15878"/>
                </a:lnTo>
                <a:lnTo>
                  <a:pt x="9265" y="15315"/>
                </a:lnTo>
                <a:close/>
              </a:path>
            </a:pathLst>
          </a:custGeom>
          <a:solidFill>
            <a:srgbClr val="312B7A"/>
          </a:solidFill>
          <a:ln w="19050">
            <a:solidFill>
              <a:srgbClr val="FFFFFF"/>
            </a:solidFill>
          </a:ln>
          <a:effectLst>
            <a:outerShdw dist="28398" dir="6993903" rotWithShape="0">
              <a:srgbClr val="B2B2B2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pPr defTabSz="914287">
              <a:lnSpc>
                <a:spcPct val="100000"/>
              </a:lnSpc>
              <a:defRPr sz="1200"/>
            </a:pPr>
            <a:endParaRPr/>
          </a:p>
        </p:txBody>
      </p:sp>
      <p:sp>
        <p:nvSpPr>
          <p:cNvPr id="30" name="Freeform 17"/>
          <p:cNvSpPr/>
          <p:nvPr userDrawn="1"/>
        </p:nvSpPr>
        <p:spPr>
          <a:xfrm>
            <a:off x="7799185" y="4315989"/>
            <a:ext cx="1248846" cy="17824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68" y="13038"/>
                </a:moveTo>
                <a:lnTo>
                  <a:pt x="258" y="12448"/>
                </a:lnTo>
                <a:lnTo>
                  <a:pt x="327" y="12070"/>
                </a:lnTo>
                <a:lnTo>
                  <a:pt x="952" y="11741"/>
                </a:lnTo>
                <a:lnTo>
                  <a:pt x="1814" y="11432"/>
                </a:lnTo>
                <a:lnTo>
                  <a:pt x="2736" y="10924"/>
                </a:lnTo>
                <a:lnTo>
                  <a:pt x="3479" y="10525"/>
                </a:lnTo>
                <a:lnTo>
                  <a:pt x="4153" y="10079"/>
                </a:lnTo>
                <a:lnTo>
                  <a:pt x="4163" y="9729"/>
                </a:lnTo>
                <a:lnTo>
                  <a:pt x="3916" y="9399"/>
                </a:lnTo>
                <a:lnTo>
                  <a:pt x="3896" y="8816"/>
                </a:lnTo>
                <a:lnTo>
                  <a:pt x="3836" y="8260"/>
                </a:lnTo>
                <a:lnTo>
                  <a:pt x="4699" y="7765"/>
                </a:lnTo>
                <a:lnTo>
                  <a:pt x="4877" y="7230"/>
                </a:lnTo>
                <a:lnTo>
                  <a:pt x="5561" y="6983"/>
                </a:lnTo>
                <a:lnTo>
                  <a:pt x="6186" y="6880"/>
                </a:lnTo>
                <a:lnTo>
                  <a:pt x="6324" y="6330"/>
                </a:lnTo>
                <a:lnTo>
                  <a:pt x="5789" y="5960"/>
                </a:lnTo>
                <a:lnTo>
                  <a:pt x="5343" y="5664"/>
                </a:lnTo>
                <a:lnTo>
                  <a:pt x="5264" y="5197"/>
                </a:lnTo>
                <a:lnTo>
                  <a:pt x="5789" y="4696"/>
                </a:lnTo>
                <a:lnTo>
                  <a:pt x="6215" y="4346"/>
                </a:lnTo>
                <a:lnTo>
                  <a:pt x="5997" y="3962"/>
                </a:lnTo>
                <a:lnTo>
                  <a:pt x="5759" y="3323"/>
                </a:lnTo>
                <a:lnTo>
                  <a:pt x="6215" y="2966"/>
                </a:lnTo>
                <a:lnTo>
                  <a:pt x="6949" y="2767"/>
                </a:lnTo>
                <a:lnTo>
                  <a:pt x="6453" y="1840"/>
                </a:lnTo>
                <a:lnTo>
                  <a:pt x="6860" y="1442"/>
                </a:lnTo>
                <a:lnTo>
                  <a:pt x="6989" y="913"/>
                </a:lnTo>
                <a:lnTo>
                  <a:pt x="6959" y="391"/>
                </a:lnTo>
                <a:lnTo>
                  <a:pt x="7573" y="391"/>
                </a:lnTo>
                <a:lnTo>
                  <a:pt x="8416" y="233"/>
                </a:lnTo>
                <a:lnTo>
                  <a:pt x="9298" y="144"/>
                </a:lnTo>
                <a:lnTo>
                  <a:pt x="9962" y="0"/>
                </a:lnTo>
                <a:lnTo>
                  <a:pt x="11925" y="604"/>
                </a:lnTo>
                <a:lnTo>
                  <a:pt x="12579" y="954"/>
                </a:lnTo>
                <a:lnTo>
                  <a:pt x="13283" y="1215"/>
                </a:lnTo>
                <a:lnTo>
                  <a:pt x="13729" y="851"/>
                </a:lnTo>
                <a:lnTo>
                  <a:pt x="14364" y="618"/>
                </a:lnTo>
                <a:lnTo>
                  <a:pt x="14929" y="810"/>
                </a:lnTo>
                <a:lnTo>
                  <a:pt x="15186" y="1284"/>
                </a:lnTo>
                <a:lnTo>
                  <a:pt x="15930" y="1510"/>
                </a:lnTo>
                <a:lnTo>
                  <a:pt x="16525" y="2170"/>
                </a:lnTo>
                <a:lnTo>
                  <a:pt x="16594" y="2520"/>
                </a:lnTo>
                <a:lnTo>
                  <a:pt x="17219" y="2534"/>
                </a:lnTo>
                <a:lnTo>
                  <a:pt x="17873" y="2479"/>
                </a:lnTo>
                <a:lnTo>
                  <a:pt x="18408" y="2685"/>
                </a:lnTo>
                <a:lnTo>
                  <a:pt x="19023" y="2987"/>
                </a:lnTo>
                <a:lnTo>
                  <a:pt x="19855" y="3048"/>
                </a:lnTo>
                <a:lnTo>
                  <a:pt x="19935" y="3639"/>
                </a:lnTo>
                <a:lnTo>
                  <a:pt x="19935" y="4023"/>
                </a:lnTo>
                <a:lnTo>
                  <a:pt x="19697" y="4353"/>
                </a:lnTo>
                <a:lnTo>
                  <a:pt x="20014" y="4573"/>
                </a:lnTo>
                <a:lnTo>
                  <a:pt x="20331" y="4737"/>
                </a:lnTo>
                <a:lnTo>
                  <a:pt x="20728" y="5232"/>
                </a:lnTo>
                <a:lnTo>
                  <a:pt x="20966" y="5836"/>
                </a:lnTo>
                <a:lnTo>
                  <a:pt x="20569" y="6275"/>
                </a:lnTo>
                <a:lnTo>
                  <a:pt x="20460" y="6729"/>
                </a:lnTo>
                <a:lnTo>
                  <a:pt x="21283" y="7264"/>
                </a:lnTo>
                <a:lnTo>
                  <a:pt x="21362" y="7539"/>
                </a:lnTo>
                <a:lnTo>
                  <a:pt x="21600" y="7923"/>
                </a:lnTo>
                <a:lnTo>
                  <a:pt x="21203" y="8253"/>
                </a:lnTo>
                <a:lnTo>
                  <a:pt x="20728" y="8198"/>
                </a:lnTo>
                <a:lnTo>
                  <a:pt x="20331" y="8418"/>
                </a:lnTo>
                <a:lnTo>
                  <a:pt x="19697" y="8363"/>
                </a:lnTo>
                <a:lnTo>
                  <a:pt x="18983" y="8527"/>
                </a:lnTo>
                <a:lnTo>
                  <a:pt x="18111" y="8692"/>
                </a:lnTo>
                <a:lnTo>
                  <a:pt x="17318" y="8692"/>
                </a:lnTo>
                <a:lnTo>
                  <a:pt x="16842" y="8857"/>
                </a:lnTo>
                <a:lnTo>
                  <a:pt x="16604" y="9901"/>
                </a:lnTo>
                <a:lnTo>
                  <a:pt x="15652" y="10010"/>
                </a:lnTo>
                <a:lnTo>
                  <a:pt x="14939" y="10285"/>
                </a:lnTo>
                <a:lnTo>
                  <a:pt x="15177" y="10779"/>
                </a:lnTo>
                <a:lnTo>
                  <a:pt x="15652" y="11329"/>
                </a:lnTo>
                <a:lnTo>
                  <a:pt x="15018" y="11933"/>
                </a:lnTo>
                <a:lnTo>
                  <a:pt x="14383" y="12153"/>
                </a:lnTo>
                <a:lnTo>
                  <a:pt x="13749" y="12702"/>
                </a:lnTo>
                <a:lnTo>
                  <a:pt x="13115" y="13141"/>
                </a:lnTo>
                <a:lnTo>
                  <a:pt x="12401" y="13581"/>
                </a:lnTo>
                <a:lnTo>
                  <a:pt x="12480" y="14075"/>
                </a:lnTo>
                <a:lnTo>
                  <a:pt x="12480" y="14569"/>
                </a:lnTo>
                <a:lnTo>
                  <a:pt x="13194" y="14624"/>
                </a:lnTo>
                <a:lnTo>
                  <a:pt x="13590" y="14899"/>
                </a:lnTo>
                <a:lnTo>
                  <a:pt x="13511" y="15338"/>
                </a:lnTo>
                <a:lnTo>
                  <a:pt x="14146" y="15613"/>
                </a:lnTo>
                <a:lnTo>
                  <a:pt x="14621" y="16217"/>
                </a:lnTo>
                <a:lnTo>
                  <a:pt x="15097" y="16492"/>
                </a:lnTo>
                <a:lnTo>
                  <a:pt x="15573" y="16602"/>
                </a:lnTo>
                <a:lnTo>
                  <a:pt x="16128" y="17096"/>
                </a:lnTo>
                <a:lnTo>
                  <a:pt x="15970" y="17700"/>
                </a:lnTo>
                <a:lnTo>
                  <a:pt x="16683" y="18414"/>
                </a:lnTo>
                <a:lnTo>
                  <a:pt x="16525" y="19073"/>
                </a:lnTo>
                <a:lnTo>
                  <a:pt x="15652" y="19293"/>
                </a:lnTo>
                <a:lnTo>
                  <a:pt x="15018" y="19787"/>
                </a:lnTo>
                <a:lnTo>
                  <a:pt x="14066" y="19897"/>
                </a:lnTo>
                <a:lnTo>
                  <a:pt x="13511" y="20611"/>
                </a:lnTo>
                <a:lnTo>
                  <a:pt x="13432" y="21106"/>
                </a:lnTo>
                <a:lnTo>
                  <a:pt x="13115" y="21600"/>
                </a:lnTo>
                <a:lnTo>
                  <a:pt x="12560" y="21216"/>
                </a:lnTo>
                <a:lnTo>
                  <a:pt x="11132" y="21380"/>
                </a:lnTo>
                <a:lnTo>
                  <a:pt x="10508" y="20907"/>
                </a:lnTo>
                <a:lnTo>
                  <a:pt x="10508" y="20083"/>
                </a:lnTo>
                <a:lnTo>
                  <a:pt x="9328" y="20083"/>
                </a:lnTo>
                <a:lnTo>
                  <a:pt x="8832" y="19623"/>
                </a:lnTo>
                <a:lnTo>
                  <a:pt x="8594" y="19018"/>
                </a:lnTo>
                <a:lnTo>
                  <a:pt x="8456" y="18236"/>
                </a:lnTo>
                <a:lnTo>
                  <a:pt x="7405" y="17810"/>
                </a:lnTo>
                <a:lnTo>
                  <a:pt x="6453" y="17535"/>
                </a:lnTo>
                <a:lnTo>
                  <a:pt x="6106" y="17000"/>
                </a:lnTo>
                <a:lnTo>
                  <a:pt x="6057" y="16492"/>
                </a:lnTo>
                <a:lnTo>
                  <a:pt x="6106" y="15771"/>
                </a:lnTo>
                <a:lnTo>
                  <a:pt x="5660" y="15283"/>
                </a:lnTo>
                <a:lnTo>
                  <a:pt x="5026" y="15174"/>
                </a:lnTo>
                <a:lnTo>
                  <a:pt x="4233" y="14844"/>
                </a:lnTo>
                <a:lnTo>
                  <a:pt x="3202" y="14954"/>
                </a:lnTo>
                <a:lnTo>
                  <a:pt x="2567" y="14624"/>
                </a:lnTo>
                <a:lnTo>
                  <a:pt x="1616" y="14240"/>
                </a:lnTo>
                <a:lnTo>
                  <a:pt x="902" y="13910"/>
                </a:lnTo>
                <a:lnTo>
                  <a:pt x="0" y="13272"/>
                </a:lnTo>
                <a:lnTo>
                  <a:pt x="268" y="13038"/>
                </a:lnTo>
                <a:close/>
              </a:path>
            </a:pathLst>
          </a:custGeom>
          <a:solidFill>
            <a:srgbClr val="D5D5D5"/>
          </a:solidFill>
          <a:ln w="19050">
            <a:solidFill>
              <a:srgbClr val="FFFFFF"/>
            </a:solidFill>
          </a:ln>
          <a:effectLst>
            <a:outerShdw dist="28398" dir="6993903" rotWithShape="0">
              <a:srgbClr val="B2B2B2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pPr defTabSz="914287">
              <a:lnSpc>
                <a:spcPct val="100000"/>
              </a:lnSpc>
              <a:defRPr sz="1200" b="1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1" name="Freeform 18"/>
          <p:cNvSpPr/>
          <p:nvPr userDrawn="1"/>
        </p:nvSpPr>
        <p:spPr>
          <a:xfrm>
            <a:off x="8949318" y="4010697"/>
            <a:ext cx="1426186" cy="12545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24" y="6849"/>
                </a:moveTo>
                <a:lnTo>
                  <a:pt x="1406" y="6664"/>
                </a:lnTo>
                <a:lnTo>
                  <a:pt x="1858" y="7171"/>
                </a:lnTo>
                <a:lnTo>
                  <a:pt x="2509" y="7249"/>
                </a:lnTo>
                <a:lnTo>
                  <a:pt x="2917" y="7171"/>
                </a:lnTo>
                <a:lnTo>
                  <a:pt x="2900" y="5846"/>
                </a:lnTo>
                <a:lnTo>
                  <a:pt x="2509" y="4852"/>
                </a:lnTo>
                <a:lnTo>
                  <a:pt x="2769" y="3624"/>
                </a:lnTo>
                <a:lnTo>
                  <a:pt x="4115" y="3546"/>
                </a:lnTo>
                <a:lnTo>
                  <a:pt x="5261" y="2689"/>
                </a:lnTo>
                <a:lnTo>
                  <a:pt x="6251" y="2202"/>
                </a:lnTo>
                <a:lnTo>
                  <a:pt x="6694" y="565"/>
                </a:lnTo>
                <a:lnTo>
                  <a:pt x="6937" y="0"/>
                </a:lnTo>
                <a:lnTo>
                  <a:pt x="7301" y="887"/>
                </a:lnTo>
                <a:lnTo>
                  <a:pt x="8395" y="2514"/>
                </a:lnTo>
                <a:lnTo>
                  <a:pt x="9098" y="3050"/>
                </a:lnTo>
                <a:lnTo>
                  <a:pt x="9723" y="3751"/>
                </a:lnTo>
                <a:lnTo>
                  <a:pt x="10922" y="3897"/>
                </a:lnTo>
                <a:lnTo>
                  <a:pt x="11330" y="3605"/>
                </a:lnTo>
                <a:lnTo>
                  <a:pt x="11859" y="4209"/>
                </a:lnTo>
                <a:lnTo>
                  <a:pt x="12658" y="3985"/>
                </a:lnTo>
                <a:lnTo>
                  <a:pt x="13266" y="2962"/>
                </a:lnTo>
                <a:lnTo>
                  <a:pt x="13656" y="3693"/>
                </a:lnTo>
                <a:lnTo>
                  <a:pt x="13813" y="4823"/>
                </a:lnTo>
                <a:lnTo>
                  <a:pt x="14429" y="5359"/>
                </a:lnTo>
                <a:lnTo>
                  <a:pt x="15236" y="5466"/>
                </a:lnTo>
                <a:lnTo>
                  <a:pt x="16070" y="5797"/>
                </a:lnTo>
                <a:lnTo>
                  <a:pt x="17198" y="6401"/>
                </a:lnTo>
                <a:lnTo>
                  <a:pt x="17797" y="5885"/>
                </a:lnTo>
                <a:lnTo>
                  <a:pt x="18683" y="5466"/>
                </a:lnTo>
                <a:lnTo>
                  <a:pt x="19221" y="5787"/>
                </a:lnTo>
                <a:lnTo>
                  <a:pt x="19794" y="5943"/>
                </a:lnTo>
                <a:lnTo>
                  <a:pt x="20367" y="5846"/>
                </a:lnTo>
                <a:lnTo>
                  <a:pt x="20784" y="7161"/>
                </a:lnTo>
                <a:lnTo>
                  <a:pt x="21044" y="8106"/>
                </a:lnTo>
                <a:lnTo>
                  <a:pt x="21279" y="9334"/>
                </a:lnTo>
                <a:lnTo>
                  <a:pt x="21001" y="9801"/>
                </a:lnTo>
                <a:lnTo>
                  <a:pt x="21131" y="10347"/>
                </a:lnTo>
                <a:lnTo>
                  <a:pt x="21600" y="10883"/>
                </a:lnTo>
                <a:lnTo>
                  <a:pt x="21149" y="11195"/>
                </a:lnTo>
                <a:lnTo>
                  <a:pt x="20836" y="11545"/>
                </a:lnTo>
                <a:lnTo>
                  <a:pt x="20905" y="12247"/>
                </a:lnTo>
                <a:lnTo>
                  <a:pt x="20836" y="13026"/>
                </a:lnTo>
                <a:lnTo>
                  <a:pt x="20072" y="13650"/>
                </a:lnTo>
                <a:lnTo>
                  <a:pt x="19447" y="14273"/>
                </a:lnTo>
                <a:lnTo>
                  <a:pt x="18614" y="15209"/>
                </a:lnTo>
                <a:lnTo>
                  <a:pt x="17988" y="15520"/>
                </a:lnTo>
                <a:lnTo>
                  <a:pt x="17294" y="16144"/>
                </a:lnTo>
                <a:lnTo>
                  <a:pt x="16808" y="16845"/>
                </a:lnTo>
                <a:lnTo>
                  <a:pt x="16113" y="17157"/>
                </a:lnTo>
                <a:lnTo>
                  <a:pt x="15419" y="17547"/>
                </a:lnTo>
                <a:lnTo>
                  <a:pt x="15071" y="18171"/>
                </a:lnTo>
                <a:lnTo>
                  <a:pt x="14377" y="18872"/>
                </a:lnTo>
                <a:lnTo>
                  <a:pt x="13266" y="19496"/>
                </a:lnTo>
                <a:lnTo>
                  <a:pt x="12432" y="19729"/>
                </a:lnTo>
                <a:lnTo>
                  <a:pt x="11390" y="19573"/>
                </a:lnTo>
                <a:lnTo>
                  <a:pt x="10765" y="20197"/>
                </a:lnTo>
                <a:lnTo>
                  <a:pt x="9793" y="20353"/>
                </a:lnTo>
                <a:lnTo>
                  <a:pt x="9446" y="21054"/>
                </a:lnTo>
                <a:lnTo>
                  <a:pt x="8543" y="21366"/>
                </a:lnTo>
                <a:lnTo>
                  <a:pt x="7779" y="21288"/>
                </a:lnTo>
                <a:lnTo>
                  <a:pt x="7084" y="21600"/>
                </a:lnTo>
                <a:lnTo>
                  <a:pt x="6598" y="21288"/>
                </a:lnTo>
                <a:lnTo>
                  <a:pt x="6042" y="20197"/>
                </a:lnTo>
                <a:lnTo>
                  <a:pt x="5626" y="19340"/>
                </a:lnTo>
                <a:lnTo>
                  <a:pt x="5556" y="18326"/>
                </a:lnTo>
                <a:lnTo>
                  <a:pt x="5140" y="17625"/>
                </a:lnTo>
                <a:lnTo>
                  <a:pt x="5278" y="17001"/>
                </a:lnTo>
                <a:lnTo>
                  <a:pt x="4584" y="16378"/>
                </a:lnTo>
                <a:lnTo>
                  <a:pt x="3889" y="16222"/>
                </a:lnTo>
                <a:lnTo>
                  <a:pt x="3264" y="15988"/>
                </a:lnTo>
                <a:lnTo>
                  <a:pt x="2570" y="15754"/>
                </a:lnTo>
                <a:lnTo>
                  <a:pt x="2084" y="16222"/>
                </a:lnTo>
                <a:lnTo>
                  <a:pt x="1511" y="16514"/>
                </a:lnTo>
                <a:lnTo>
                  <a:pt x="1328" y="15998"/>
                </a:lnTo>
                <a:lnTo>
                  <a:pt x="1259" y="15559"/>
                </a:lnTo>
                <a:lnTo>
                  <a:pt x="547" y="14848"/>
                </a:lnTo>
                <a:lnTo>
                  <a:pt x="651" y="14127"/>
                </a:lnTo>
                <a:lnTo>
                  <a:pt x="972" y="13572"/>
                </a:lnTo>
                <a:lnTo>
                  <a:pt x="764" y="12695"/>
                </a:lnTo>
                <a:lnTo>
                  <a:pt x="425" y="12023"/>
                </a:lnTo>
                <a:lnTo>
                  <a:pt x="78" y="11000"/>
                </a:lnTo>
                <a:lnTo>
                  <a:pt x="0" y="9616"/>
                </a:lnTo>
                <a:lnTo>
                  <a:pt x="530" y="8778"/>
                </a:lnTo>
                <a:lnTo>
                  <a:pt x="964" y="7950"/>
                </a:lnTo>
                <a:lnTo>
                  <a:pt x="1120" y="7463"/>
                </a:lnTo>
                <a:lnTo>
                  <a:pt x="1024" y="6849"/>
                </a:lnTo>
                <a:close/>
              </a:path>
            </a:pathLst>
          </a:custGeom>
          <a:solidFill>
            <a:srgbClr val="D5D5D5"/>
          </a:solidFill>
          <a:ln w="19050">
            <a:solidFill>
              <a:srgbClr val="FFFFFF"/>
            </a:solidFill>
          </a:ln>
          <a:effectLst>
            <a:outerShdw dist="28398" dir="6993903" rotWithShape="0">
              <a:srgbClr val="B2B2B2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pPr defTabSz="914287">
              <a:lnSpc>
                <a:spcPct val="100000"/>
              </a:lnSpc>
              <a:defRPr sz="1200"/>
            </a:pPr>
            <a:endParaRPr/>
          </a:p>
        </p:txBody>
      </p:sp>
      <p:sp>
        <p:nvSpPr>
          <p:cNvPr id="32" name="Freeform 19"/>
          <p:cNvSpPr/>
          <p:nvPr userDrawn="1"/>
        </p:nvSpPr>
        <p:spPr>
          <a:xfrm>
            <a:off x="8517156" y="4926008"/>
            <a:ext cx="1536380" cy="14097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320" y="14820"/>
                </a:moveTo>
                <a:lnTo>
                  <a:pt x="3465" y="13951"/>
                </a:lnTo>
                <a:lnTo>
                  <a:pt x="2876" y="13040"/>
                </a:lnTo>
                <a:lnTo>
                  <a:pt x="3021" y="12267"/>
                </a:lnTo>
                <a:lnTo>
                  <a:pt x="2545" y="11659"/>
                </a:lnTo>
                <a:lnTo>
                  <a:pt x="2173" y="11529"/>
                </a:lnTo>
                <a:lnTo>
                  <a:pt x="1793" y="11191"/>
                </a:lnTo>
                <a:lnTo>
                  <a:pt x="1373" y="10409"/>
                </a:lnTo>
                <a:lnTo>
                  <a:pt x="889" y="10053"/>
                </a:lnTo>
                <a:lnTo>
                  <a:pt x="937" y="9498"/>
                </a:lnTo>
                <a:lnTo>
                  <a:pt x="630" y="9168"/>
                </a:lnTo>
                <a:lnTo>
                  <a:pt x="65" y="9081"/>
                </a:lnTo>
                <a:lnTo>
                  <a:pt x="24" y="8456"/>
                </a:lnTo>
                <a:lnTo>
                  <a:pt x="0" y="7840"/>
                </a:lnTo>
                <a:lnTo>
                  <a:pt x="1010" y="6798"/>
                </a:lnTo>
                <a:lnTo>
                  <a:pt x="1591" y="6034"/>
                </a:lnTo>
                <a:lnTo>
                  <a:pt x="2076" y="5773"/>
                </a:lnTo>
                <a:lnTo>
                  <a:pt x="2617" y="4992"/>
                </a:lnTo>
                <a:lnTo>
                  <a:pt x="2229" y="4289"/>
                </a:lnTo>
                <a:lnTo>
                  <a:pt x="2036" y="3672"/>
                </a:lnTo>
                <a:lnTo>
                  <a:pt x="2617" y="3325"/>
                </a:lnTo>
                <a:lnTo>
                  <a:pt x="3393" y="3195"/>
                </a:lnTo>
                <a:lnTo>
                  <a:pt x="3578" y="1867"/>
                </a:lnTo>
                <a:lnTo>
                  <a:pt x="3990" y="1658"/>
                </a:lnTo>
                <a:lnTo>
                  <a:pt x="4629" y="1658"/>
                </a:lnTo>
                <a:lnTo>
                  <a:pt x="5905" y="1241"/>
                </a:lnTo>
                <a:lnTo>
                  <a:pt x="6462" y="1302"/>
                </a:lnTo>
                <a:lnTo>
                  <a:pt x="6761" y="1042"/>
                </a:lnTo>
                <a:lnTo>
                  <a:pt x="7141" y="1111"/>
                </a:lnTo>
                <a:lnTo>
                  <a:pt x="7464" y="668"/>
                </a:lnTo>
                <a:lnTo>
                  <a:pt x="7997" y="391"/>
                </a:lnTo>
                <a:lnTo>
                  <a:pt x="8409" y="0"/>
                </a:lnTo>
                <a:lnTo>
                  <a:pt x="9685" y="391"/>
                </a:lnTo>
                <a:lnTo>
                  <a:pt x="10340" y="564"/>
                </a:lnTo>
                <a:lnTo>
                  <a:pt x="10945" y="1094"/>
                </a:lnTo>
                <a:lnTo>
                  <a:pt x="10824" y="1667"/>
                </a:lnTo>
                <a:lnTo>
                  <a:pt x="11220" y="2257"/>
                </a:lnTo>
                <a:lnTo>
                  <a:pt x="11285" y="3177"/>
                </a:lnTo>
                <a:lnTo>
                  <a:pt x="12206" y="4923"/>
                </a:lnTo>
                <a:lnTo>
                  <a:pt x="12626" y="5200"/>
                </a:lnTo>
                <a:lnTo>
                  <a:pt x="13272" y="4923"/>
                </a:lnTo>
                <a:lnTo>
                  <a:pt x="14047" y="5001"/>
                </a:lnTo>
                <a:lnTo>
                  <a:pt x="14847" y="4714"/>
                </a:lnTo>
                <a:lnTo>
                  <a:pt x="15162" y="4089"/>
                </a:lnTo>
                <a:lnTo>
                  <a:pt x="16067" y="3950"/>
                </a:lnTo>
                <a:lnTo>
                  <a:pt x="16624" y="3403"/>
                </a:lnTo>
                <a:lnTo>
                  <a:pt x="17593" y="3516"/>
                </a:lnTo>
                <a:lnTo>
                  <a:pt x="18345" y="3351"/>
                </a:lnTo>
                <a:lnTo>
                  <a:pt x="19185" y="2908"/>
                </a:lnTo>
                <a:lnTo>
                  <a:pt x="19451" y="3308"/>
                </a:lnTo>
                <a:lnTo>
                  <a:pt x="19403" y="4306"/>
                </a:lnTo>
                <a:lnTo>
                  <a:pt x="19144" y="4792"/>
                </a:lnTo>
                <a:lnTo>
                  <a:pt x="19144" y="5904"/>
                </a:lnTo>
                <a:lnTo>
                  <a:pt x="19427" y="6867"/>
                </a:lnTo>
                <a:lnTo>
                  <a:pt x="19492" y="7909"/>
                </a:lnTo>
                <a:lnTo>
                  <a:pt x="19298" y="8812"/>
                </a:lnTo>
                <a:lnTo>
                  <a:pt x="19233" y="9784"/>
                </a:lnTo>
                <a:lnTo>
                  <a:pt x="19169" y="10895"/>
                </a:lnTo>
                <a:lnTo>
                  <a:pt x="19815" y="11590"/>
                </a:lnTo>
                <a:lnTo>
                  <a:pt x="20526" y="12076"/>
                </a:lnTo>
                <a:lnTo>
                  <a:pt x="20978" y="12493"/>
                </a:lnTo>
                <a:lnTo>
                  <a:pt x="20954" y="13057"/>
                </a:lnTo>
                <a:lnTo>
                  <a:pt x="21018" y="13821"/>
                </a:lnTo>
                <a:lnTo>
                  <a:pt x="20760" y="14377"/>
                </a:lnTo>
                <a:lnTo>
                  <a:pt x="20833" y="15106"/>
                </a:lnTo>
                <a:lnTo>
                  <a:pt x="21212" y="15766"/>
                </a:lnTo>
                <a:lnTo>
                  <a:pt x="21600" y="16391"/>
                </a:lnTo>
                <a:lnTo>
                  <a:pt x="21471" y="16877"/>
                </a:lnTo>
                <a:lnTo>
                  <a:pt x="21212" y="17502"/>
                </a:lnTo>
                <a:lnTo>
                  <a:pt x="19984" y="17433"/>
                </a:lnTo>
                <a:lnTo>
                  <a:pt x="19403" y="17919"/>
                </a:lnTo>
                <a:lnTo>
                  <a:pt x="18684" y="17441"/>
                </a:lnTo>
                <a:lnTo>
                  <a:pt x="18498" y="18127"/>
                </a:lnTo>
                <a:lnTo>
                  <a:pt x="17917" y="18752"/>
                </a:lnTo>
                <a:lnTo>
                  <a:pt x="17488" y="19525"/>
                </a:lnTo>
                <a:lnTo>
                  <a:pt x="16947" y="19655"/>
                </a:lnTo>
                <a:lnTo>
                  <a:pt x="16559" y="19377"/>
                </a:lnTo>
                <a:lnTo>
                  <a:pt x="15978" y="18822"/>
                </a:lnTo>
                <a:lnTo>
                  <a:pt x="15461" y="18544"/>
                </a:lnTo>
                <a:lnTo>
                  <a:pt x="15202" y="18058"/>
                </a:lnTo>
                <a:lnTo>
                  <a:pt x="15138" y="17641"/>
                </a:lnTo>
                <a:lnTo>
                  <a:pt x="14556" y="17711"/>
                </a:lnTo>
                <a:lnTo>
                  <a:pt x="14039" y="17919"/>
                </a:lnTo>
                <a:lnTo>
                  <a:pt x="13393" y="18336"/>
                </a:lnTo>
                <a:lnTo>
                  <a:pt x="12811" y="18266"/>
                </a:lnTo>
                <a:lnTo>
                  <a:pt x="12359" y="17850"/>
                </a:lnTo>
                <a:lnTo>
                  <a:pt x="11761" y="17962"/>
                </a:lnTo>
                <a:lnTo>
                  <a:pt x="11196" y="18544"/>
                </a:lnTo>
                <a:lnTo>
                  <a:pt x="10485" y="18961"/>
                </a:lnTo>
                <a:lnTo>
                  <a:pt x="9645" y="19586"/>
                </a:lnTo>
                <a:lnTo>
                  <a:pt x="9451" y="20141"/>
                </a:lnTo>
                <a:lnTo>
                  <a:pt x="9322" y="20697"/>
                </a:lnTo>
                <a:lnTo>
                  <a:pt x="8902" y="21600"/>
                </a:lnTo>
                <a:lnTo>
                  <a:pt x="8054" y="21175"/>
                </a:lnTo>
                <a:lnTo>
                  <a:pt x="7666" y="20550"/>
                </a:lnTo>
                <a:lnTo>
                  <a:pt x="7020" y="20550"/>
                </a:lnTo>
                <a:lnTo>
                  <a:pt x="6696" y="20966"/>
                </a:lnTo>
                <a:lnTo>
                  <a:pt x="6042" y="21340"/>
                </a:lnTo>
                <a:lnTo>
                  <a:pt x="5663" y="20966"/>
                </a:lnTo>
                <a:lnTo>
                  <a:pt x="5921" y="20202"/>
                </a:lnTo>
                <a:lnTo>
                  <a:pt x="6309" y="19508"/>
                </a:lnTo>
                <a:lnTo>
                  <a:pt x="5986" y="18744"/>
                </a:lnTo>
                <a:lnTo>
                  <a:pt x="5921" y="17910"/>
                </a:lnTo>
                <a:lnTo>
                  <a:pt x="5275" y="17771"/>
                </a:lnTo>
                <a:lnTo>
                  <a:pt x="4241" y="17146"/>
                </a:lnTo>
                <a:lnTo>
                  <a:pt x="3893" y="16400"/>
                </a:lnTo>
                <a:lnTo>
                  <a:pt x="3788" y="15479"/>
                </a:lnTo>
                <a:lnTo>
                  <a:pt x="3482" y="15228"/>
                </a:lnTo>
                <a:lnTo>
                  <a:pt x="3320" y="14820"/>
                </a:lnTo>
                <a:close/>
              </a:path>
            </a:pathLst>
          </a:custGeom>
          <a:solidFill>
            <a:srgbClr val="312B7A"/>
          </a:solidFill>
          <a:ln w="19050">
            <a:solidFill>
              <a:srgbClr val="FFFFFF"/>
            </a:solidFill>
          </a:ln>
          <a:effectLst>
            <a:outerShdw dist="28398" dir="6993903" rotWithShape="0">
              <a:srgbClr val="B2B2B2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pPr defTabSz="914287">
              <a:lnSpc>
                <a:spcPct val="100000"/>
              </a:lnSpc>
              <a:defRPr sz="1200"/>
            </a:pPr>
            <a:endParaRPr/>
          </a:p>
        </p:txBody>
      </p:sp>
      <p:sp>
        <p:nvSpPr>
          <p:cNvPr id="33" name="Freeform 20"/>
          <p:cNvSpPr/>
          <p:nvPr userDrawn="1"/>
        </p:nvSpPr>
        <p:spPr>
          <a:xfrm>
            <a:off x="9878490" y="4581633"/>
            <a:ext cx="1598937" cy="19263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7" y="5969"/>
                </a:moveTo>
                <a:lnTo>
                  <a:pt x="310" y="5874"/>
                </a:lnTo>
                <a:lnTo>
                  <a:pt x="891" y="5441"/>
                </a:lnTo>
                <a:lnTo>
                  <a:pt x="1209" y="5022"/>
                </a:lnTo>
                <a:lnTo>
                  <a:pt x="1821" y="4774"/>
                </a:lnTo>
                <a:lnTo>
                  <a:pt x="2441" y="4564"/>
                </a:lnTo>
                <a:lnTo>
                  <a:pt x="2868" y="4125"/>
                </a:lnTo>
                <a:lnTo>
                  <a:pt x="3511" y="3687"/>
                </a:lnTo>
                <a:lnTo>
                  <a:pt x="4046" y="3496"/>
                </a:lnTo>
                <a:lnTo>
                  <a:pt x="5278" y="2543"/>
                </a:lnTo>
                <a:lnTo>
                  <a:pt x="6053" y="2060"/>
                </a:lnTo>
                <a:lnTo>
                  <a:pt x="6092" y="1583"/>
                </a:lnTo>
                <a:lnTo>
                  <a:pt x="6045" y="1112"/>
                </a:lnTo>
                <a:lnTo>
                  <a:pt x="6324" y="884"/>
                </a:lnTo>
                <a:lnTo>
                  <a:pt x="6704" y="687"/>
                </a:lnTo>
                <a:lnTo>
                  <a:pt x="7184" y="712"/>
                </a:lnTo>
                <a:lnTo>
                  <a:pt x="7564" y="712"/>
                </a:lnTo>
                <a:lnTo>
                  <a:pt x="7657" y="502"/>
                </a:lnTo>
                <a:lnTo>
                  <a:pt x="7719" y="248"/>
                </a:lnTo>
                <a:lnTo>
                  <a:pt x="8347" y="0"/>
                </a:lnTo>
                <a:lnTo>
                  <a:pt x="8649" y="248"/>
                </a:lnTo>
                <a:lnTo>
                  <a:pt x="9254" y="521"/>
                </a:lnTo>
                <a:lnTo>
                  <a:pt x="9424" y="801"/>
                </a:lnTo>
                <a:lnTo>
                  <a:pt x="9882" y="1106"/>
                </a:lnTo>
                <a:lnTo>
                  <a:pt x="9448" y="1507"/>
                </a:lnTo>
                <a:lnTo>
                  <a:pt x="9424" y="1869"/>
                </a:lnTo>
                <a:lnTo>
                  <a:pt x="10556" y="2581"/>
                </a:lnTo>
                <a:lnTo>
                  <a:pt x="11230" y="2638"/>
                </a:lnTo>
                <a:lnTo>
                  <a:pt x="11587" y="2905"/>
                </a:lnTo>
                <a:lnTo>
                  <a:pt x="11997" y="2905"/>
                </a:lnTo>
                <a:lnTo>
                  <a:pt x="12230" y="3153"/>
                </a:lnTo>
                <a:lnTo>
                  <a:pt x="12424" y="3420"/>
                </a:lnTo>
                <a:lnTo>
                  <a:pt x="12470" y="3782"/>
                </a:lnTo>
                <a:lnTo>
                  <a:pt x="12656" y="4100"/>
                </a:lnTo>
                <a:lnTo>
                  <a:pt x="12672" y="4545"/>
                </a:lnTo>
                <a:lnTo>
                  <a:pt x="12439" y="4717"/>
                </a:lnTo>
                <a:lnTo>
                  <a:pt x="11889" y="4831"/>
                </a:lnTo>
                <a:lnTo>
                  <a:pt x="11494" y="4958"/>
                </a:lnTo>
                <a:lnTo>
                  <a:pt x="11842" y="5270"/>
                </a:lnTo>
                <a:lnTo>
                  <a:pt x="12075" y="5556"/>
                </a:lnTo>
                <a:lnTo>
                  <a:pt x="12230" y="5918"/>
                </a:lnTo>
                <a:lnTo>
                  <a:pt x="12563" y="5785"/>
                </a:lnTo>
                <a:lnTo>
                  <a:pt x="13044" y="5632"/>
                </a:lnTo>
                <a:lnTo>
                  <a:pt x="13485" y="6007"/>
                </a:lnTo>
                <a:lnTo>
                  <a:pt x="13718" y="6357"/>
                </a:lnTo>
                <a:lnTo>
                  <a:pt x="14950" y="6446"/>
                </a:lnTo>
                <a:lnTo>
                  <a:pt x="16345" y="6522"/>
                </a:lnTo>
                <a:lnTo>
                  <a:pt x="17074" y="6141"/>
                </a:lnTo>
                <a:lnTo>
                  <a:pt x="18120" y="5168"/>
                </a:lnTo>
                <a:lnTo>
                  <a:pt x="19112" y="5321"/>
                </a:lnTo>
                <a:lnTo>
                  <a:pt x="19864" y="5282"/>
                </a:lnTo>
                <a:lnTo>
                  <a:pt x="20740" y="5918"/>
                </a:lnTo>
                <a:lnTo>
                  <a:pt x="21329" y="6376"/>
                </a:lnTo>
                <a:lnTo>
                  <a:pt x="21600" y="6808"/>
                </a:lnTo>
                <a:lnTo>
                  <a:pt x="21050" y="7259"/>
                </a:lnTo>
                <a:lnTo>
                  <a:pt x="20616" y="7870"/>
                </a:lnTo>
                <a:lnTo>
                  <a:pt x="19810" y="8327"/>
                </a:lnTo>
                <a:lnTo>
                  <a:pt x="19314" y="9090"/>
                </a:lnTo>
                <a:lnTo>
                  <a:pt x="18353" y="9344"/>
                </a:lnTo>
                <a:lnTo>
                  <a:pt x="18384" y="9955"/>
                </a:lnTo>
                <a:lnTo>
                  <a:pt x="17888" y="10514"/>
                </a:lnTo>
                <a:lnTo>
                  <a:pt x="17330" y="11022"/>
                </a:lnTo>
                <a:lnTo>
                  <a:pt x="16896" y="11785"/>
                </a:lnTo>
                <a:lnTo>
                  <a:pt x="16276" y="12294"/>
                </a:lnTo>
                <a:lnTo>
                  <a:pt x="15532" y="12955"/>
                </a:lnTo>
                <a:lnTo>
                  <a:pt x="14850" y="13616"/>
                </a:lnTo>
                <a:lnTo>
                  <a:pt x="14540" y="14328"/>
                </a:lnTo>
                <a:lnTo>
                  <a:pt x="14043" y="14887"/>
                </a:lnTo>
                <a:lnTo>
                  <a:pt x="13485" y="15498"/>
                </a:lnTo>
                <a:lnTo>
                  <a:pt x="14291" y="16057"/>
                </a:lnTo>
                <a:lnTo>
                  <a:pt x="14105" y="19261"/>
                </a:lnTo>
                <a:lnTo>
                  <a:pt x="14478" y="19820"/>
                </a:lnTo>
                <a:lnTo>
                  <a:pt x="14912" y="20278"/>
                </a:lnTo>
                <a:lnTo>
                  <a:pt x="15834" y="20564"/>
                </a:lnTo>
                <a:lnTo>
                  <a:pt x="15408" y="21091"/>
                </a:lnTo>
                <a:lnTo>
                  <a:pt x="14912" y="21600"/>
                </a:lnTo>
                <a:lnTo>
                  <a:pt x="14602" y="21142"/>
                </a:lnTo>
                <a:lnTo>
                  <a:pt x="14353" y="20837"/>
                </a:lnTo>
                <a:lnTo>
                  <a:pt x="13609" y="20939"/>
                </a:lnTo>
                <a:lnTo>
                  <a:pt x="12989" y="21041"/>
                </a:lnTo>
                <a:lnTo>
                  <a:pt x="12369" y="20481"/>
                </a:lnTo>
                <a:lnTo>
                  <a:pt x="11501" y="20481"/>
                </a:lnTo>
                <a:lnTo>
                  <a:pt x="10881" y="20278"/>
                </a:lnTo>
                <a:lnTo>
                  <a:pt x="10323" y="19922"/>
                </a:lnTo>
                <a:lnTo>
                  <a:pt x="9455" y="19871"/>
                </a:lnTo>
                <a:lnTo>
                  <a:pt x="8835" y="19566"/>
                </a:lnTo>
                <a:lnTo>
                  <a:pt x="8277" y="19362"/>
                </a:lnTo>
                <a:lnTo>
                  <a:pt x="7781" y="19006"/>
                </a:lnTo>
                <a:lnTo>
                  <a:pt x="7533" y="18549"/>
                </a:lnTo>
                <a:lnTo>
                  <a:pt x="7223" y="17888"/>
                </a:lnTo>
                <a:lnTo>
                  <a:pt x="6541" y="17532"/>
                </a:lnTo>
                <a:lnTo>
                  <a:pt x="5859" y="17379"/>
                </a:lnTo>
                <a:lnTo>
                  <a:pt x="5301" y="17532"/>
                </a:lnTo>
                <a:lnTo>
                  <a:pt x="4991" y="17074"/>
                </a:lnTo>
                <a:lnTo>
                  <a:pt x="4433" y="16921"/>
                </a:lnTo>
                <a:lnTo>
                  <a:pt x="3937" y="16616"/>
                </a:lnTo>
                <a:lnTo>
                  <a:pt x="3441" y="16515"/>
                </a:lnTo>
                <a:lnTo>
                  <a:pt x="2759" y="16667"/>
                </a:lnTo>
                <a:lnTo>
                  <a:pt x="2007" y="16667"/>
                </a:lnTo>
                <a:lnTo>
                  <a:pt x="2232" y="16229"/>
                </a:lnTo>
                <a:lnTo>
                  <a:pt x="2372" y="15854"/>
                </a:lnTo>
                <a:lnTo>
                  <a:pt x="1628" y="14932"/>
                </a:lnTo>
                <a:lnTo>
                  <a:pt x="1558" y="14379"/>
                </a:lnTo>
                <a:lnTo>
                  <a:pt x="1798" y="13966"/>
                </a:lnTo>
                <a:lnTo>
                  <a:pt x="1744" y="13463"/>
                </a:lnTo>
                <a:lnTo>
                  <a:pt x="1775" y="12987"/>
                </a:lnTo>
                <a:lnTo>
                  <a:pt x="1263" y="12669"/>
                </a:lnTo>
                <a:lnTo>
                  <a:pt x="698" y="12376"/>
                </a:lnTo>
                <a:lnTo>
                  <a:pt x="23" y="11811"/>
                </a:lnTo>
                <a:lnTo>
                  <a:pt x="147" y="10323"/>
                </a:lnTo>
                <a:lnTo>
                  <a:pt x="333" y="9656"/>
                </a:lnTo>
                <a:lnTo>
                  <a:pt x="279" y="8855"/>
                </a:lnTo>
                <a:lnTo>
                  <a:pt x="0" y="8162"/>
                </a:lnTo>
                <a:lnTo>
                  <a:pt x="8" y="7386"/>
                </a:lnTo>
                <a:lnTo>
                  <a:pt x="256" y="6980"/>
                </a:lnTo>
                <a:lnTo>
                  <a:pt x="310" y="6280"/>
                </a:lnTo>
                <a:lnTo>
                  <a:pt x="47" y="5969"/>
                </a:lnTo>
                <a:close/>
              </a:path>
            </a:pathLst>
          </a:custGeom>
          <a:solidFill>
            <a:srgbClr val="D5D5D5"/>
          </a:solidFill>
          <a:ln w="19050">
            <a:solidFill>
              <a:srgbClr val="FFFFFF"/>
            </a:solidFill>
          </a:ln>
          <a:effectLst>
            <a:outerShdw dist="28398" dir="6993903" rotWithShape="0">
              <a:srgbClr val="B2B2B2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pPr defTabSz="914287">
              <a:lnSpc>
                <a:spcPct val="100000"/>
              </a:lnSpc>
              <a:defRPr sz="1200"/>
            </a:pPr>
            <a:endParaRPr/>
          </a:p>
        </p:txBody>
      </p:sp>
      <p:sp>
        <p:nvSpPr>
          <p:cNvPr id="34" name="Freeform 37"/>
          <p:cNvSpPr/>
          <p:nvPr userDrawn="1"/>
        </p:nvSpPr>
        <p:spPr>
          <a:xfrm>
            <a:off x="5234349" y="1228516"/>
            <a:ext cx="313934" cy="1806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551" y="15100"/>
                </a:moveTo>
                <a:lnTo>
                  <a:pt x="2422" y="15641"/>
                </a:lnTo>
                <a:lnTo>
                  <a:pt x="0" y="18418"/>
                </a:lnTo>
                <a:lnTo>
                  <a:pt x="1787" y="21532"/>
                </a:lnTo>
                <a:lnTo>
                  <a:pt x="4646" y="21600"/>
                </a:lnTo>
                <a:lnTo>
                  <a:pt x="7822" y="20517"/>
                </a:lnTo>
                <a:lnTo>
                  <a:pt x="9410" y="17266"/>
                </a:lnTo>
                <a:lnTo>
                  <a:pt x="11634" y="17808"/>
                </a:lnTo>
                <a:lnTo>
                  <a:pt x="14413" y="18418"/>
                </a:lnTo>
                <a:lnTo>
                  <a:pt x="17987" y="16183"/>
                </a:lnTo>
                <a:lnTo>
                  <a:pt x="20210" y="11850"/>
                </a:lnTo>
                <a:lnTo>
                  <a:pt x="21481" y="8058"/>
                </a:lnTo>
                <a:lnTo>
                  <a:pt x="21600" y="3115"/>
                </a:lnTo>
                <a:lnTo>
                  <a:pt x="21600" y="0"/>
                </a:lnTo>
                <a:lnTo>
                  <a:pt x="18622" y="2099"/>
                </a:lnTo>
                <a:lnTo>
                  <a:pt x="14810" y="5349"/>
                </a:lnTo>
                <a:lnTo>
                  <a:pt x="10681" y="8599"/>
                </a:lnTo>
                <a:lnTo>
                  <a:pt x="8140" y="11850"/>
                </a:lnTo>
                <a:lnTo>
                  <a:pt x="6551" y="15100"/>
                </a:lnTo>
                <a:close/>
              </a:path>
            </a:pathLst>
          </a:custGeom>
          <a:solidFill>
            <a:srgbClr val="D5D5D5"/>
          </a:solidFill>
          <a:ln w="19050">
            <a:solidFill>
              <a:srgbClr val="FFFFFF"/>
            </a:solidFill>
          </a:ln>
          <a:effectLst>
            <a:outerShdw dist="28398" dir="6993903" rotWithShape="0">
              <a:srgbClr val="B2B2B2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pPr defTabSz="914287">
              <a:lnSpc>
                <a:spcPct val="100000"/>
              </a:lnSpc>
              <a:defRPr sz="1200"/>
            </a:pPr>
            <a:endParaRPr/>
          </a:p>
        </p:txBody>
      </p:sp>
      <p:sp>
        <p:nvSpPr>
          <p:cNvPr id="35" name="Freeform 38"/>
          <p:cNvSpPr/>
          <p:nvPr userDrawn="1"/>
        </p:nvSpPr>
        <p:spPr>
          <a:xfrm>
            <a:off x="5454732" y="2166483"/>
            <a:ext cx="1231628" cy="18272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799" y="21600"/>
                </a:moveTo>
                <a:lnTo>
                  <a:pt x="4316" y="20957"/>
                </a:lnTo>
                <a:lnTo>
                  <a:pt x="3592" y="20422"/>
                </a:lnTo>
                <a:lnTo>
                  <a:pt x="2706" y="19886"/>
                </a:lnTo>
                <a:lnTo>
                  <a:pt x="1730" y="19678"/>
                </a:lnTo>
                <a:lnTo>
                  <a:pt x="2384" y="18440"/>
                </a:lnTo>
                <a:lnTo>
                  <a:pt x="1580" y="17958"/>
                </a:lnTo>
                <a:lnTo>
                  <a:pt x="1046" y="17295"/>
                </a:lnTo>
                <a:lnTo>
                  <a:pt x="644" y="16545"/>
                </a:lnTo>
                <a:lnTo>
                  <a:pt x="543" y="15668"/>
                </a:lnTo>
                <a:lnTo>
                  <a:pt x="1610" y="15045"/>
                </a:lnTo>
                <a:lnTo>
                  <a:pt x="1851" y="14081"/>
                </a:lnTo>
                <a:lnTo>
                  <a:pt x="2576" y="13599"/>
                </a:lnTo>
                <a:lnTo>
                  <a:pt x="1771" y="12849"/>
                </a:lnTo>
                <a:lnTo>
                  <a:pt x="1137" y="12065"/>
                </a:lnTo>
                <a:lnTo>
                  <a:pt x="1730" y="11061"/>
                </a:lnTo>
                <a:lnTo>
                  <a:pt x="563" y="10385"/>
                </a:lnTo>
                <a:lnTo>
                  <a:pt x="161" y="9796"/>
                </a:lnTo>
                <a:lnTo>
                  <a:pt x="0" y="9099"/>
                </a:lnTo>
                <a:lnTo>
                  <a:pt x="80" y="8403"/>
                </a:lnTo>
                <a:lnTo>
                  <a:pt x="885" y="7867"/>
                </a:lnTo>
                <a:lnTo>
                  <a:pt x="885" y="7064"/>
                </a:lnTo>
                <a:lnTo>
                  <a:pt x="654" y="6307"/>
                </a:lnTo>
                <a:lnTo>
                  <a:pt x="1127" y="5785"/>
                </a:lnTo>
                <a:lnTo>
                  <a:pt x="2576" y="5818"/>
                </a:lnTo>
                <a:lnTo>
                  <a:pt x="3149" y="5236"/>
                </a:lnTo>
                <a:lnTo>
                  <a:pt x="3058" y="4520"/>
                </a:lnTo>
                <a:lnTo>
                  <a:pt x="3883" y="4051"/>
                </a:lnTo>
                <a:lnTo>
                  <a:pt x="4205" y="3334"/>
                </a:lnTo>
                <a:lnTo>
                  <a:pt x="5151" y="3314"/>
                </a:lnTo>
                <a:lnTo>
                  <a:pt x="5926" y="3515"/>
                </a:lnTo>
                <a:lnTo>
                  <a:pt x="6891" y="3375"/>
                </a:lnTo>
                <a:lnTo>
                  <a:pt x="7857" y="2892"/>
                </a:lnTo>
                <a:lnTo>
                  <a:pt x="9246" y="2069"/>
                </a:lnTo>
                <a:lnTo>
                  <a:pt x="10332" y="1808"/>
                </a:lnTo>
                <a:lnTo>
                  <a:pt x="11338" y="1339"/>
                </a:lnTo>
                <a:lnTo>
                  <a:pt x="12113" y="1500"/>
                </a:lnTo>
                <a:lnTo>
                  <a:pt x="12606" y="1868"/>
                </a:lnTo>
                <a:lnTo>
                  <a:pt x="13471" y="1620"/>
                </a:lnTo>
                <a:lnTo>
                  <a:pt x="14205" y="1299"/>
                </a:lnTo>
                <a:lnTo>
                  <a:pt x="15342" y="234"/>
                </a:lnTo>
                <a:lnTo>
                  <a:pt x="15926" y="0"/>
                </a:lnTo>
                <a:lnTo>
                  <a:pt x="16771" y="261"/>
                </a:lnTo>
                <a:lnTo>
                  <a:pt x="16982" y="857"/>
                </a:lnTo>
                <a:lnTo>
                  <a:pt x="16560" y="957"/>
                </a:lnTo>
                <a:lnTo>
                  <a:pt x="16489" y="1440"/>
                </a:lnTo>
                <a:lnTo>
                  <a:pt x="15986" y="1620"/>
                </a:lnTo>
                <a:lnTo>
                  <a:pt x="16389" y="2049"/>
                </a:lnTo>
                <a:lnTo>
                  <a:pt x="16872" y="2906"/>
                </a:lnTo>
                <a:lnTo>
                  <a:pt x="16308" y="3281"/>
                </a:lnTo>
                <a:lnTo>
                  <a:pt x="15664" y="3656"/>
                </a:lnTo>
                <a:lnTo>
                  <a:pt x="16228" y="4566"/>
                </a:lnTo>
                <a:lnTo>
                  <a:pt x="15342" y="4727"/>
                </a:lnTo>
                <a:lnTo>
                  <a:pt x="14698" y="5370"/>
                </a:lnTo>
                <a:lnTo>
                  <a:pt x="14537" y="6227"/>
                </a:lnTo>
                <a:lnTo>
                  <a:pt x="14618" y="6763"/>
                </a:lnTo>
                <a:lnTo>
                  <a:pt x="15262" y="7459"/>
                </a:lnTo>
                <a:lnTo>
                  <a:pt x="15181" y="8423"/>
                </a:lnTo>
                <a:lnTo>
                  <a:pt x="15503" y="9066"/>
                </a:lnTo>
                <a:lnTo>
                  <a:pt x="15503" y="11101"/>
                </a:lnTo>
                <a:lnTo>
                  <a:pt x="15262" y="11637"/>
                </a:lnTo>
                <a:lnTo>
                  <a:pt x="15181" y="12226"/>
                </a:lnTo>
                <a:lnTo>
                  <a:pt x="15503" y="12601"/>
                </a:lnTo>
                <a:lnTo>
                  <a:pt x="16389" y="12923"/>
                </a:lnTo>
                <a:lnTo>
                  <a:pt x="16711" y="13512"/>
                </a:lnTo>
                <a:lnTo>
                  <a:pt x="17435" y="13994"/>
                </a:lnTo>
                <a:lnTo>
                  <a:pt x="18159" y="14208"/>
                </a:lnTo>
                <a:lnTo>
                  <a:pt x="18401" y="14529"/>
                </a:lnTo>
                <a:lnTo>
                  <a:pt x="18159" y="15119"/>
                </a:lnTo>
                <a:lnTo>
                  <a:pt x="18723" y="15386"/>
                </a:lnTo>
                <a:lnTo>
                  <a:pt x="19608" y="15386"/>
                </a:lnTo>
                <a:lnTo>
                  <a:pt x="20735" y="15494"/>
                </a:lnTo>
                <a:lnTo>
                  <a:pt x="21540" y="15922"/>
                </a:lnTo>
                <a:lnTo>
                  <a:pt x="21379" y="16511"/>
                </a:lnTo>
                <a:lnTo>
                  <a:pt x="21600" y="16813"/>
                </a:lnTo>
                <a:lnTo>
                  <a:pt x="21218" y="17261"/>
                </a:lnTo>
                <a:lnTo>
                  <a:pt x="20654" y="17422"/>
                </a:lnTo>
                <a:lnTo>
                  <a:pt x="20171" y="17690"/>
                </a:lnTo>
                <a:lnTo>
                  <a:pt x="19849" y="17476"/>
                </a:lnTo>
                <a:lnTo>
                  <a:pt x="19206" y="17208"/>
                </a:lnTo>
                <a:lnTo>
                  <a:pt x="18672" y="16873"/>
                </a:lnTo>
                <a:lnTo>
                  <a:pt x="17777" y="16471"/>
                </a:lnTo>
                <a:lnTo>
                  <a:pt x="16872" y="16404"/>
                </a:lnTo>
                <a:lnTo>
                  <a:pt x="16228" y="16886"/>
                </a:lnTo>
                <a:lnTo>
                  <a:pt x="15342" y="17476"/>
                </a:lnTo>
                <a:lnTo>
                  <a:pt x="15262" y="17958"/>
                </a:lnTo>
                <a:lnTo>
                  <a:pt x="14859" y="18440"/>
                </a:lnTo>
                <a:lnTo>
                  <a:pt x="14859" y="18922"/>
                </a:lnTo>
                <a:lnTo>
                  <a:pt x="14216" y="19277"/>
                </a:lnTo>
                <a:lnTo>
                  <a:pt x="13652" y="19511"/>
                </a:lnTo>
                <a:lnTo>
                  <a:pt x="13008" y="19993"/>
                </a:lnTo>
                <a:lnTo>
                  <a:pt x="12525" y="20368"/>
                </a:lnTo>
                <a:lnTo>
                  <a:pt x="10755" y="19779"/>
                </a:lnTo>
                <a:lnTo>
                  <a:pt x="10050" y="19678"/>
                </a:lnTo>
                <a:lnTo>
                  <a:pt x="9467" y="19993"/>
                </a:lnTo>
                <a:lnTo>
                  <a:pt x="9306" y="20582"/>
                </a:lnTo>
                <a:lnTo>
                  <a:pt x="8863" y="20877"/>
                </a:lnTo>
                <a:lnTo>
                  <a:pt x="8179" y="20850"/>
                </a:lnTo>
                <a:lnTo>
                  <a:pt x="7455" y="20797"/>
                </a:lnTo>
                <a:lnTo>
                  <a:pt x="6811" y="21011"/>
                </a:lnTo>
                <a:lnTo>
                  <a:pt x="5926" y="21439"/>
                </a:lnTo>
                <a:lnTo>
                  <a:pt x="4799" y="21600"/>
                </a:lnTo>
                <a:close/>
              </a:path>
            </a:pathLst>
          </a:custGeom>
          <a:solidFill>
            <a:srgbClr val="D5D5D5"/>
          </a:solidFill>
          <a:ln w="19050">
            <a:solidFill>
              <a:srgbClr val="FFFFFF"/>
            </a:solidFill>
          </a:ln>
          <a:effectLst>
            <a:outerShdw dist="28398" dir="6993903" rotWithShape="0">
              <a:srgbClr val="B2B2B2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pPr defTabSz="914287">
              <a:lnSpc>
                <a:spcPct val="100000"/>
              </a:lnSpc>
              <a:defRPr sz="1200"/>
            </a:pPr>
            <a:endParaRPr/>
          </a:p>
        </p:txBody>
      </p:sp>
      <p:sp>
        <p:nvSpPr>
          <p:cNvPr id="37" name="Symbol zastępczy numeru slajdu 5"/>
          <p:cNvSpPr txBox="1">
            <a:spLocks/>
          </p:cNvSpPr>
          <p:nvPr userDrawn="1"/>
        </p:nvSpPr>
        <p:spPr>
          <a:xfrm>
            <a:off x="8610600" y="650463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r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82DE85A-1CF9-47ED-B975-954F739C7F1B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39" name="Symbol zastępczy tekstu 19"/>
          <p:cNvSpPr>
            <a:spLocks noGrp="1"/>
          </p:cNvSpPr>
          <p:nvPr>
            <p:ph type="body" sz="quarter" idx="13" hasCustomPrompt="1"/>
          </p:nvPr>
        </p:nvSpPr>
        <p:spPr>
          <a:xfrm>
            <a:off x="494535" y="1853730"/>
            <a:ext cx="4067758" cy="432464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r>
              <a:rPr lang="pl-PL" dirty="0" err="1" smtClean="0"/>
              <a:t>Lorem</a:t>
            </a:r>
            <a:r>
              <a:rPr lang="pl-PL" dirty="0" smtClean="0"/>
              <a:t> </a:t>
            </a:r>
            <a:r>
              <a:rPr lang="pl-PL" dirty="0" err="1" smtClean="0"/>
              <a:t>ipsum</a:t>
            </a:r>
            <a:r>
              <a:rPr lang="pl-PL" dirty="0" smtClean="0"/>
              <a:t> </a:t>
            </a:r>
            <a:r>
              <a:rPr lang="pl-PL" dirty="0" err="1" smtClean="0"/>
              <a:t>dolor</a:t>
            </a:r>
            <a:r>
              <a:rPr lang="pl-PL" dirty="0" smtClean="0"/>
              <a:t> sit </a:t>
            </a:r>
            <a:r>
              <a:rPr lang="pl-PL" dirty="0" err="1" smtClean="0"/>
              <a:t>amet</a:t>
            </a:r>
            <a:r>
              <a:rPr lang="pl-PL" dirty="0" smtClean="0"/>
              <a:t>, </a:t>
            </a:r>
            <a:r>
              <a:rPr lang="pl-PL" dirty="0" err="1" smtClean="0"/>
              <a:t>consectetur</a:t>
            </a:r>
            <a:r>
              <a:rPr lang="pl-PL" dirty="0" smtClean="0"/>
              <a:t> </a:t>
            </a:r>
            <a:r>
              <a:rPr lang="pl-PL" dirty="0" err="1" smtClean="0"/>
              <a:t>adipiscing</a:t>
            </a:r>
            <a:r>
              <a:rPr lang="pl-PL" dirty="0" smtClean="0"/>
              <a:t> elit, </a:t>
            </a:r>
            <a:r>
              <a:rPr lang="pl-PL" dirty="0" err="1" smtClean="0"/>
              <a:t>sed</a:t>
            </a:r>
            <a:r>
              <a:rPr lang="pl-PL" dirty="0" smtClean="0"/>
              <a:t> do </a:t>
            </a:r>
            <a:r>
              <a:rPr lang="pl-PL" dirty="0" err="1" smtClean="0"/>
              <a:t>eiusmod</a:t>
            </a:r>
            <a:r>
              <a:rPr lang="pl-PL" dirty="0" smtClean="0"/>
              <a:t> </a:t>
            </a:r>
            <a:r>
              <a:rPr lang="pl-PL" dirty="0" err="1" smtClean="0"/>
              <a:t>tempor</a:t>
            </a:r>
            <a:r>
              <a:rPr lang="pl-PL" dirty="0" smtClean="0"/>
              <a:t> </a:t>
            </a:r>
            <a:r>
              <a:rPr lang="pl-PL" dirty="0" err="1" smtClean="0"/>
              <a:t>incididunt</a:t>
            </a:r>
            <a:r>
              <a:rPr lang="pl-PL" dirty="0" smtClean="0"/>
              <a:t> </a:t>
            </a:r>
            <a:r>
              <a:rPr lang="pl-PL" dirty="0" err="1" smtClean="0"/>
              <a:t>ut</a:t>
            </a:r>
            <a:r>
              <a:rPr lang="pl-PL" dirty="0" smtClean="0"/>
              <a:t> </a:t>
            </a:r>
            <a:r>
              <a:rPr lang="pl-PL" dirty="0" err="1" smtClean="0"/>
              <a:t>labore</a:t>
            </a:r>
            <a:r>
              <a:rPr lang="pl-PL" dirty="0" smtClean="0"/>
              <a:t> et </a:t>
            </a:r>
            <a:r>
              <a:rPr lang="pl-PL" dirty="0" err="1" smtClean="0"/>
              <a:t>dolore</a:t>
            </a:r>
            <a:r>
              <a:rPr lang="pl-PL" dirty="0" smtClean="0"/>
              <a:t> </a:t>
            </a:r>
            <a:r>
              <a:rPr lang="pl-PL" dirty="0" err="1" smtClean="0"/>
              <a:t>magna</a:t>
            </a:r>
            <a:r>
              <a:rPr lang="pl-PL" dirty="0" smtClean="0"/>
              <a:t> </a:t>
            </a:r>
            <a:r>
              <a:rPr lang="pl-PL" dirty="0" err="1" smtClean="0"/>
              <a:t>aliqua</a:t>
            </a:r>
            <a:r>
              <a:rPr lang="pl-PL" dirty="0" smtClean="0"/>
              <a:t>. </a:t>
            </a:r>
            <a:r>
              <a:rPr lang="pl-PL" dirty="0" err="1" smtClean="0"/>
              <a:t>Ut</a:t>
            </a:r>
            <a:r>
              <a:rPr lang="pl-PL" dirty="0" smtClean="0"/>
              <a:t> </a:t>
            </a:r>
            <a:r>
              <a:rPr lang="pl-PL" dirty="0" err="1" smtClean="0"/>
              <a:t>enim</a:t>
            </a:r>
            <a:r>
              <a:rPr lang="pl-PL" dirty="0" smtClean="0"/>
              <a:t> ad </a:t>
            </a:r>
            <a:r>
              <a:rPr lang="pl-PL" dirty="0" err="1" smtClean="0"/>
              <a:t>minim</a:t>
            </a:r>
            <a:r>
              <a:rPr lang="pl-PL" dirty="0" smtClean="0"/>
              <a:t> </a:t>
            </a:r>
            <a:r>
              <a:rPr lang="pl-PL" dirty="0" err="1" smtClean="0"/>
              <a:t>veniam</a:t>
            </a:r>
            <a:r>
              <a:rPr lang="pl-PL" dirty="0" smtClean="0"/>
              <a:t>, </a:t>
            </a:r>
            <a:r>
              <a:rPr lang="pl-PL" dirty="0" err="1" smtClean="0"/>
              <a:t>quis</a:t>
            </a:r>
            <a:r>
              <a:rPr lang="pl-PL" dirty="0" smtClean="0"/>
              <a:t> </a:t>
            </a:r>
            <a:r>
              <a:rPr lang="pl-PL" dirty="0" err="1" smtClean="0"/>
              <a:t>nostrud</a:t>
            </a:r>
            <a:r>
              <a:rPr lang="pl-PL" dirty="0" smtClean="0"/>
              <a:t> </a:t>
            </a:r>
            <a:r>
              <a:rPr lang="pl-PL" dirty="0" err="1" smtClean="0"/>
              <a:t>exercitation</a:t>
            </a:r>
            <a:r>
              <a:rPr lang="pl-PL" dirty="0" smtClean="0"/>
              <a:t> </a:t>
            </a:r>
            <a:r>
              <a:rPr lang="pl-PL" dirty="0" err="1" smtClean="0"/>
              <a:t>ullamco</a:t>
            </a:r>
            <a:r>
              <a:rPr lang="pl-PL" dirty="0" smtClean="0"/>
              <a:t> </a:t>
            </a:r>
            <a:r>
              <a:rPr lang="pl-PL" dirty="0" err="1" smtClean="0"/>
              <a:t>laboris</a:t>
            </a:r>
            <a:r>
              <a:rPr lang="pl-PL" dirty="0" smtClean="0"/>
              <a:t> </a:t>
            </a:r>
            <a:r>
              <a:rPr lang="pl-PL" dirty="0" err="1" smtClean="0"/>
              <a:t>nisi</a:t>
            </a:r>
            <a:r>
              <a:rPr lang="pl-PL" dirty="0" smtClean="0"/>
              <a:t> </a:t>
            </a:r>
            <a:r>
              <a:rPr lang="pl-PL" dirty="0" err="1" smtClean="0"/>
              <a:t>ut</a:t>
            </a:r>
            <a:r>
              <a:rPr lang="pl-PL" dirty="0" smtClean="0"/>
              <a:t> </a:t>
            </a:r>
            <a:r>
              <a:rPr lang="pl-PL" dirty="0" err="1" smtClean="0"/>
              <a:t>aliquip</a:t>
            </a:r>
            <a:r>
              <a:rPr lang="pl-PL" dirty="0" smtClean="0"/>
              <a:t> ex </a:t>
            </a:r>
            <a:r>
              <a:rPr lang="pl-PL" dirty="0" err="1" smtClean="0"/>
              <a:t>ea</a:t>
            </a:r>
            <a:r>
              <a:rPr lang="pl-PL" dirty="0" smtClean="0"/>
              <a:t> </a:t>
            </a:r>
            <a:r>
              <a:rPr lang="pl-PL" dirty="0" err="1" smtClean="0"/>
              <a:t>commodo</a:t>
            </a:r>
            <a:r>
              <a:rPr lang="pl-PL" dirty="0" smtClean="0"/>
              <a:t> </a:t>
            </a:r>
            <a:r>
              <a:rPr lang="pl-PL" dirty="0" err="1" smtClean="0"/>
              <a:t>consequat</a:t>
            </a:r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70337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40217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Grafika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Obraz 3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34" t="1" r="875" b="34321"/>
          <a:stretch/>
        </p:blipFill>
        <p:spPr>
          <a:xfrm>
            <a:off x="-16778" y="6464418"/>
            <a:ext cx="12222955" cy="468010"/>
          </a:xfrm>
          <a:prstGeom prst="rect">
            <a:avLst/>
          </a:prstGeom>
        </p:spPr>
      </p:pic>
      <p:sp>
        <p:nvSpPr>
          <p:cNvPr id="37" name="Symbol zastępczy numeru slajdu 5"/>
          <p:cNvSpPr txBox="1">
            <a:spLocks/>
          </p:cNvSpPr>
          <p:nvPr userDrawn="1"/>
        </p:nvSpPr>
        <p:spPr>
          <a:xfrm>
            <a:off x="8610600" y="650463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r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82DE85A-1CF9-47ED-B975-954F739C7F1B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3" name="Symbol zastępczy obiektu SmartArt 2"/>
          <p:cNvSpPr>
            <a:spLocks noGrp="1"/>
          </p:cNvSpPr>
          <p:nvPr>
            <p:ph type="dgm" sz="quarter" idx="16"/>
          </p:nvPr>
        </p:nvSpPr>
        <p:spPr>
          <a:xfrm>
            <a:off x="503238" y="2074863"/>
            <a:ext cx="11393487" cy="38925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91363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268162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Obraz 3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34" t="1" r="875" b="34321"/>
          <a:stretch/>
        </p:blipFill>
        <p:spPr>
          <a:xfrm>
            <a:off x="-16778" y="6464418"/>
            <a:ext cx="12222955" cy="468010"/>
          </a:xfrm>
          <a:prstGeom prst="rect">
            <a:avLst/>
          </a:prstGeom>
        </p:spPr>
      </p:pic>
      <p:sp>
        <p:nvSpPr>
          <p:cNvPr id="37" name="Symbol zastępczy numeru slajdu 5"/>
          <p:cNvSpPr txBox="1">
            <a:spLocks/>
          </p:cNvSpPr>
          <p:nvPr userDrawn="1"/>
        </p:nvSpPr>
        <p:spPr>
          <a:xfrm>
            <a:off x="8610600" y="650463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r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82DE85A-1CF9-47ED-B975-954F739C7F1B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4" name="Symbol zastępczy tabeli 3"/>
          <p:cNvSpPr>
            <a:spLocks noGrp="1"/>
          </p:cNvSpPr>
          <p:nvPr>
            <p:ph type="tbl" sz="quarter" idx="16"/>
          </p:nvPr>
        </p:nvSpPr>
        <p:spPr>
          <a:xfrm>
            <a:off x="503238" y="1985963"/>
            <a:ext cx="11137900" cy="3922712"/>
          </a:xfrm>
        </p:spPr>
        <p:txBody>
          <a:bodyPr/>
          <a:lstStyle/>
          <a:p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22893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759766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3 obsz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Obraz 3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34" t="1" r="875" b="34321"/>
          <a:stretch/>
        </p:blipFill>
        <p:spPr>
          <a:xfrm>
            <a:off x="-16778" y="6464418"/>
            <a:ext cx="12222955" cy="468010"/>
          </a:xfrm>
          <a:prstGeom prst="rect">
            <a:avLst/>
          </a:prstGeom>
        </p:spPr>
      </p:pic>
      <p:sp>
        <p:nvSpPr>
          <p:cNvPr id="37" name="Symbol zastępczy numeru slajdu 5"/>
          <p:cNvSpPr txBox="1">
            <a:spLocks/>
          </p:cNvSpPr>
          <p:nvPr userDrawn="1"/>
        </p:nvSpPr>
        <p:spPr>
          <a:xfrm>
            <a:off x="8610600" y="650463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r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82DE85A-1CF9-47ED-B975-954F739C7F1B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8" name="Prostokąt 7"/>
          <p:cNvSpPr/>
          <p:nvPr userDrawn="1"/>
        </p:nvSpPr>
        <p:spPr>
          <a:xfrm>
            <a:off x="600075" y="2628900"/>
            <a:ext cx="3393893" cy="3486150"/>
          </a:xfrm>
          <a:prstGeom prst="rect">
            <a:avLst/>
          </a:prstGeom>
          <a:solidFill>
            <a:srgbClr val="F7A600">
              <a:alpha val="50000"/>
            </a:srgb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1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9" name="Prostokąt 8"/>
          <p:cNvSpPr/>
          <p:nvPr userDrawn="1"/>
        </p:nvSpPr>
        <p:spPr>
          <a:xfrm>
            <a:off x="8201025" y="2628900"/>
            <a:ext cx="3393893" cy="3486150"/>
          </a:xfrm>
          <a:prstGeom prst="rect">
            <a:avLst/>
          </a:prstGeom>
          <a:solidFill>
            <a:srgbClr val="F7A600">
              <a:alpha val="50000"/>
            </a:srgb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1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0" name="Prostokąt 9"/>
          <p:cNvSpPr/>
          <p:nvPr userDrawn="1"/>
        </p:nvSpPr>
        <p:spPr>
          <a:xfrm>
            <a:off x="4400550" y="2650441"/>
            <a:ext cx="3393893" cy="3486150"/>
          </a:xfrm>
          <a:prstGeom prst="rect">
            <a:avLst/>
          </a:prstGeom>
          <a:solidFill>
            <a:srgbClr val="312783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1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" name="Symbol zastępczy obrazu 2"/>
          <p:cNvSpPr>
            <a:spLocks noGrp="1"/>
          </p:cNvSpPr>
          <p:nvPr>
            <p:ph type="pic" sz="quarter" idx="16"/>
          </p:nvPr>
        </p:nvSpPr>
        <p:spPr>
          <a:xfrm>
            <a:off x="1488803" y="1519235"/>
            <a:ext cx="1616436" cy="1832078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20" name="Symbol zastępczy obrazu 2"/>
          <p:cNvSpPr>
            <a:spLocks noGrp="1"/>
          </p:cNvSpPr>
          <p:nvPr>
            <p:ph type="pic" sz="quarter" idx="17"/>
          </p:nvPr>
        </p:nvSpPr>
        <p:spPr>
          <a:xfrm>
            <a:off x="9170264" y="1516591"/>
            <a:ext cx="1616436" cy="1832078"/>
          </a:xfrm>
        </p:spPr>
        <p:txBody>
          <a:bodyPr/>
          <a:lstStyle/>
          <a:p>
            <a:endParaRPr lang="pl-PL"/>
          </a:p>
        </p:txBody>
      </p:sp>
      <p:sp>
        <p:nvSpPr>
          <p:cNvPr id="21" name="Symbol zastępczy obrazu 2"/>
          <p:cNvSpPr>
            <a:spLocks noGrp="1"/>
          </p:cNvSpPr>
          <p:nvPr>
            <p:ph type="pic" sz="quarter" idx="18"/>
          </p:nvPr>
        </p:nvSpPr>
        <p:spPr>
          <a:xfrm>
            <a:off x="5289278" y="1516591"/>
            <a:ext cx="1616436" cy="1832078"/>
          </a:xfrm>
        </p:spPr>
        <p:txBody>
          <a:bodyPr/>
          <a:lstStyle/>
          <a:p>
            <a:endParaRPr lang="pl-PL"/>
          </a:p>
        </p:txBody>
      </p:sp>
      <p:sp>
        <p:nvSpPr>
          <p:cNvPr id="22" name="Symbol zastępczy tekstu 19"/>
          <p:cNvSpPr>
            <a:spLocks noGrp="1"/>
          </p:cNvSpPr>
          <p:nvPr>
            <p:ph type="body" sz="quarter" idx="13" hasCustomPrompt="1"/>
          </p:nvPr>
        </p:nvSpPr>
        <p:spPr>
          <a:xfrm>
            <a:off x="888602" y="3085259"/>
            <a:ext cx="2876089" cy="2969552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r>
              <a:rPr lang="pl-PL" dirty="0" err="1" smtClean="0"/>
              <a:t>Lorem</a:t>
            </a:r>
            <a:r>
              <a:rPr lang="pl-PL" dirty="0" smtClean="0"/>
              <a:t> </a:t>
            </a:r>
            <a:r>
              <a:rPr lang="pl-PL" dirty="0" err="1" smtClean="0"/>
              <a:t>ipsum</a:t>
            </a:r>
            <a:r>
              <a:rPr lang="pl-PL" dirty="0" smtClean="0"/>
              <a:t> </a:t>
            </a:r>
            <a:r>
              <a:rPr lang="pl-PL" dirty="0" err="1" smtClean="0"/>
              <a:t>dolor</a:t>
            </a:r>
            <a:r>
              <a:rPr lang="pl-PL" dirty="0" smtClean="0"/>
              <a:t> sit </a:t>
            </a:r>
            <a:r>
              <a:rPr lang="pl-PL" dirty="0" err="1" smtClean="0"/>
              <a:t>amet</a:t>
            </a:r>
            <a:r>
              <a:rPr lang="pl-PL" dirty="0" smtClean="0"/>
              <a:t>, </a:t>
            </a:r>
            <a:r>
              <a:rPr lang="pl-PL" dirty="0" err="1" smtClean="0"/>
              <a:t>consectetur</a:t>
            </a:r>
            <a:r>
              <a:rPr lang="pl-PL" dirty="0" smtClean="0"/>
              <a:t> </a:t>
            </a:r>
            <a:r>
              <a:rPr lang="pl-PL" dirty="0" err="1" smtClean="0"/>
              <a:t>adipiscing</a:t>
            </a:r>
            <a:r>
              <a:rPr lang="pl-PL" dirty="0" smtClean="0"/>
              <a:t> elit, </a:t>
            </a:r>
            <a:r>
              <a:rPr lang="pl-PL" dirty="0" err="1" smtClean="0"/>
              <a:t>sed</a:t>
            </a:r>
            <a:r>
              <a:rPr lang="pl-PL" dirty="0" smtClean="0"/>
              <a:t> do </a:t>
            </a:r>
            <a:r>
              <a:rPr lang="pl-PL" dirty="0" err="1" smtClean="0"/>
              <a:t>eiusmod</a:t>
            </a:r>
            <a:r>
              <a:rPr lang="pl-PL" dirty="0" smtClean="0"/>
              <a:t> </a:t>
            </a:r>
            <a:r>
              <a:rPr lang="pl-PL" dirty="0" err="1" smtClean="0"/>
              <a:t>tempor</a:t>
            </a:r>
            <a:r>
              <a:rPr lang="pl-PL" dirty="0" smtClean="0"/>
              <a:t> </a:t>
            </a:r>
            <a:r>
              <a:rPr lang="pl-PL" dirty="0" err="1" smtClean="0"/>
              <a:t>incididunt</a:t>
            </a:r>
            <a:r>
              <a:rPr lang="pl-PL" dirty="0" smtClean="0"/>
              <a:t> </a:t>
            </a:r>
            <a:r>
              <a:rPr lang="pl-PL" dirty="0" err="1" smtClean="0"/>
              <a:t>ut</a:t>
            </a:r>
            <a:r>
              <a:rPr lang="pl-PL" dirty="0" smtClean="0"/>
              <a:t> </a:t>
            </a:r>
            <a:r>
              <a:rPr lang="pl-PL" dirty="0" err="1" smtClean="0"/>
              <a:t>labore</a:t>
            </a:r>
            <a:r>
              <a:rPr lang="pl-PL" dirty="0" smtClean="0"/>
              <a:t> et </a:t>
            </a:r>
            <a:r>
              <a:rPr lang="pl-PL" dirty="0" err="1" smtClean="0"/>
              <a:t>dolore</a:t>
            </a:r>
            <a:r>
              <a:rPr lang="pl-PL" dirty="0" smtClean="0"/>
              <a:t> </a:t>
            </a:r>
            <a:r>
              <a:rPr lang="pl-PL" dirty="0" err="1" smtClean="0"/>
              <a:t>magna</a:t>
            </a:r>
            <a:r>
              <a:rPr lang="pl-PL" dirty="0" smtClean="0"/>
              <a:t> </a:t>
            </a:r>
            <a:r>
              <a:rPr lang="pl-PL" dirty="0" err="1" smtClean="0"/>
              <a:t>aliqua</a:t>
            </a:r>
            <a:r>
              <a:rPr lang="pl-PL" dirty="0" smtClean="0"/>
              <a:t>. </a:t>
            </a:r>
            <a:r>
              <a:rPr lang="pl-PL" dirty="0" err="1" smtClean="0"/>
              <a:t>Ut</a:t>
            </a:r>
            <a:r>
              <a:rPr lang="pl-PL" dirty="0" smtClean="0"/>
              <a:t> </a:t>
            </a:r>
            <a:r>
              <a:rPr lang="pl-PL" dirty="0" err="1" smtClean="0"/>
              <a:t>enim</a:t>
            </a:r>
            <a:r>
              <a:rPr lang="pl-PL" dirty="0" smtClean="0"/>
              <a:t> ad </a:t>
            </a:r>
            <a:r>
              <a:rPr lang="pl-PL" dirty="0" err="1" smtClean="0"/>
              <a:t>minim</a:t>
            </a:r>
            <a:r>
              <a:rPr lang="pl-PL" dirty="0" smtClean="0"/>
              <a:t> </a:t>
            </a:r>
            <a:r>
              <a:rPr lang="pl-PL" dirty="0" err="1" smtClean="0"/>
              <a:t>veniam</a:t>
            </a:r>
            <a:r>
              <a:rPr lang="pl-PL" dirty="0" smtClean="0"/>
              <a:t>, </a:t>
            </a:r>
            <a:r>
              <a:rPr lang="pl-PL" dirty="0" err="1" smtClean="0"/>
              <a:t>quis</a:t>
            </a:r>
            <a:r>
              <a:rPr lang="pl-PL" dirty="0" smtClean="0"/>
              <a:t> </a:t>
            </a:r>
            <a:r>
              <a:rPr lang="pl-PL" dirty="0" err="1" smtClean="0"/>
              <a:t>nostrud</a:t>
            </a:r>
            <a:r>
              <a:rPr lang="pl-PL" dirty="0" smtClean="0"/>
              <a:t> </a:t>
            </a:r>
            <a:r>
              <a:rPr lang="pl-PL" dirty="0" err="1" smtClean="0"/>
              <a:t>exercitation</a:t>
            </a:r>
            <a:r>
              <a:rPr lang="pl-PL" dirty="0" smtClean="0"/>
              <a:t> </a:t>
            </a:r>
            <a:r>
              <a:rPr lang="pl-PL" dirty="0" err="1" smtClean="0"/>
              <a:t>ullamco</a:t>
            </a:r>
            <a:r>
              <a:rPr lang="pl-PL" dirty="0" smtClean="0"/>
              <a:t> </a:t>
            </a:r>
            <a:r>
              <a:rPr lang="pl-PL" dirty="0" err="1" smtClean="0"/>
              <a:t>laboris</a:t>
            </a:r>
            <a:r>
              <a:rPr lang="pl-PL" dirty="0" smtClean="0"/>
              <a:t> </a:t>
            </a:r>
            <a:r>
              <a:rPr lang="pl-PL" dirty="0" err="1" smtClean="0"/>
              <a:t>nisi</a:t>
            </a:r>
            <a:r>
              <a:rPr lang="pl-PL" dirty="0" smtClean="0"/>
              <a:t> </a:t>
            </a:r>
            <a:r>
              <a:rPr lang="pl-PL" dirty="0" err="1" smtClean="0"/>
              <a:t>ut</a:t>
            </a:r>
            <a:r>
              <a:rPr lang="pl-PL" dirty="0" smtClean="0"/>
              <a:t> </a:t>
            </a:r>
            <a:r>
              <a:rPr lang="pl-PL" dirty="0" err="1" smtClean="0"/>
              <a:t>aliquip</a:t>
            </a:r>
            <a:r>
              <a:rPr lang="pl-PL" dirty="0" smtClean="0"/>
              <a:t> ex </a:t>
            </a:r>
            <a:r>
              <a:rPr lang="pl-PL" dirty="0" err="1" smtClean="0"/>
              <a:t>ea</a:t>
            </a:r>
            <a:r>
              <a:rPr lang="pl-PL" dirty="0" smtClean="0"/>
              <a:t> </a:t>
            </a:r>
            <a:r>
              <a:rPr lang="pl-PL" dirty="0" err="1" smtClean="0"/>
              <a:t>commodo</a:t>
            </a:r>
            <a:r>
              <a:rPr lang="pl-PL" dirty="0" smtClean="0"/>
              <a:t> </a:t>
            </a:r>
            <a:r>
              <a:rPr lang="pl-PL" dirty="0" err="1" smtClean="0"/>
              <a:t>consequat</a:t>
            </a:r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23" name="Symbol zastępczy tekstu 19"/>
          <p:cNvSpPr>
            <a:spLocks noGrp="1"/>
          </p:cNvSpPr>
          <p:nvPr>
            <p:ph type="body" sz="quarter" idx="19" hasCustomPrompt="1"/>
          </p:nvPr>
        </p:nvSpPr>
        <p:spPr>
          <a:xfrm>
            <a:off x="8540437" y="3085259"/>
            <a:ext cx="2876089" cy="2969552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r>
              <a:rPr lang="pl-PL" dirty="0" err="1" smtClean="0"/>
              <a:t>Lorem</a:t>
            </a:r>
            <a:r>
              <a:rPr lang="pl-PL" dirty="0" smtClean="0"/>
              <a:t> </a:t>
            </a:r>
            <a:r>
              <a:rPr lang="pl-PL" dirty="0" err="1" smtClean="0"/>
              <a:t>ipsum</a:t>
            </a:r>
            <a:r>
              <a:rPr lang="pl-PL" dirty="0" smtClean="0"/>
              <a:t> </a:t>
            </a:r>
            <a:r>
              <a:rPr lang="pl-PL" dirty="0" err="1" smtClean="0"/>
              <a:t>dolor</a:t>
            </a:r>
            <a:r>
              <a:rPr lang="pl-PL" dirty="0" smtClean="0"/>
              <a:t> sit </a:t>
            </a:r>
            <a:r>
              <a:rPr lang="pl-PL" dirty="0" err="1" smtClean="0"/>
              <a:t>amet</a:t>
            </a:r>
            <a:r>
              <a:rPr lang="pl-PL" dirty="0" smtClean="0"/>
              <a:t>, </a:t>
            </a:r>
            <a:r>
              <a:rPr lang="pl-PL" dirty="0" err="1" smtClean="0"/>
              <a:t>consectetur</a:t>
            </a:r>
            <a:r>
              <a:rPr lang="pl-PL" dirty="0" smtClean="0"/>
              <a:t> </a:t>
            </a:r>
            <a:r>
              <a:rPr lang="pl-PL" dirty="0" err="1" smtClean="0"/>
              <a:t>adipiscing</a:t>
            </a:r>
            <a:r>
              <a:rPr lang="pl-PL" dirty="0" smtClean="0"/>
              <a:t> elit, </a:t>
            </a:r>
            <a:r>
              <a:rPr lang="pl-PL" dirty="0" err="1" smtClean="0"/>
              <a:t>sed</a:t>
            </a:r>
            <a:r>
              <a:rPr lang="pl-PL" dirty="0" smtClean="0"/>
              <a:t> do </a:t>
            </a:r>
            <a:r>
              <a:rPr lang="pl-PL" dirty="0" err="1" smtClean="0"/>
              <a:t>eiusmod</a:t>
            </a:r>
            <a:r>
              <a:rPr lang="pl-PL" dirty="0" smtClean="0"/>
              <a:t> </a:t>
            </a:r>
            <a:r>
              <a:rPr lang="pl-PL" dirty="0" err="1" smtClean="0"/>
              <a:t>tempor</a:t>
            </a:r>
            <a:r>
              <a:rPr lang="pl-PL" dirty="0" smtClean="0"/>
              <a:t> </a:t>
            </a:r>
            <a:r>
              <a:rPr lang="pl-PL" dirty="0" err="1" smtClean="0"/>
              <a:t>incididunt</a:t>
            </a:r>
            <a:r>
              <a:rPr lang="pl-PL" dirty="0" smtClean="0"/>
              <a:t> </a:t>
            </a:r>
            <a:r>
              <a:rPr lang="pl-PL" dirty="0" err="1" smtClean="0"/>
              <a:t>ut</a:t>
            </a:r>
            <a:r>
              <a:rPr lang="pl-PL" dirty="0" smtClean="0"/>
              <a:t> </a:t>
            </a:r>
            <a:r>
              <a:rPr lang="pl-PL" dirty="0" err="1" smtClean="0"/>
              <a:t>labore</a:t>
            </a:r>
            <a:r>
              <a:rPr lang="pl-PL" dirty="0" smtClean="0"/>
              <a:t> et </a:t>
            </a:r>
            <a:r>
              <a:rPr lang="pl-PL" dirty="0" err="1" smtClean="0"/>
              <a:t>dolore</a:t>
            </a:r>
            <a:r>
              <a:rPr lang="pl-PL" dirty="0" smtClean="0"/>
              <a:t> </a:t>
            </a:r>
            <a:r>
              <a:rPr lang="pl-PL" dirty="0" err="1" smtClean="0"/>
              <a:t>magna</a:t>
            </a:r>
            <a:r>
              <a:rPr lang="pl-PL" dirty="0" smtClean="0"/>
              <a:t> </a:t>
            </a:r>
            <a:r>
              <a:rPr lang="pl-PL" dirty="0" err="1" smtClean="0"/>
              <a:t>aliqua</a:t>
            </a:r>
            <a:r>
              <a:rPr lang="pl-PL" dirty="0" smtClean="0"/>
              <a:t>. </a:t>
            </a:r>
            <a:r>
              <a:rPr lang="pl-PL" dirty="0" err="1" smtClean="0"/>
              <a:t>Ut</a:t>
            </a:r>
            <a:r>
              <a:rPr lang="pl-PL" dirty="0" smtClean="0"/>
              <a:t> </a:t>
            </a:r>
            <a:r>
              <a:rPr lang="pl-PL" dirty="0" err="1" smtClean="0"/>
              <a:t>enim</a:t>
            </a:r>
            <a:r>
              <a:rPr lang="pl-PL" dirty="0" smtClean="0"/>
              <a:t> ad </a:t>
            </a:r>
            <a:r>
              <a:rPr lang="pl-PL" dirty="0" err="1" smtClean="0"/>
              <a:t>minim</a:t>
            </a:r>
            <a:r>
              <a:rPr lang="pl-PL" dirty="0" smtClean="0"/>
              <a:t> </a:t>
            </a:r>
            <a:r>
              <a:rPr lang="pl-PL" dirty="0" err="1" smtClean="0"/>
              <a:t>veniam</a:t>
            </a:r>
            <a:r>
              <a:rPr lang="pl-PL" dirty="0" smtClean="0"/>
              <a:t>, </a:t>
            </a:r>
            <a:r>
              <a:rPr lang="pl-PL" dirty="0" err="1" smtClean="0"/>
              <a:t>quis</a:t>
            </a:r>
            <a:r>
              <a:rPr lang="pl-PL" dirty="0" smtClean="0"/>
              <a:t> </a:t>
            </a:r>
            <a:r>
              <a:rPr lang="pl-PL" dirty="0" err="1" smtClean="0"/>
              <a:t>nostrud</a:t>
            </a:r>
            <a:r>
              <a:rPr lang="pl-PL" dirty="0" smtClean="0"/>
              <a:t> </a:t>
            </a:r>
            <a:r>
              <a:rPr lang="pl-PL" dirty="0" err="1" smtClean="0"/>
              <a:t>exercitation</a:t>
            </a:r>
            <a:r>
              <a:rPr lang="pl-PL" dirty="0" smtClean="0"/>
              <a:t> </a:t>
            </a:r>
            <a:r>
              <a:rPr lang="pl-PL" dirty="0" err="1" smtClean="0"/>
              <a:t>ullamco</a:t>
            </a:r>
            <a:r>
              <a:rPr lang="pl-PL" dirty="0" smtClean="0"/>
              <a:t> </a:t>
            </a:r>
            <a:r>
              <a:rPr lang="pl-PL" dirty="0" err="1" smtClean="0"/>
              <a:t>laboris</a:t>
            </a:r>
            <a:r>
              <a:rPr lang="pl-PL" dirty="0" smtClean="0"/>
              <a:t> </a:t>
            </a:r>
            <a:r>
              <a:rPr lang="pl-PL" dirty="0" err="1" smtClean="0"/>
              <a:t>nisi</a:t>
            </a:r>
            <a:r>
              <a:rPr lang="pl-PL" dirty="0" smtClean="0"/>
              <a:t> </a:t>
            </a:r>
            <a:r>
              <a:rPr lang="pl-PL" dirty="0" err="1" smtClean="0"/>
              <a:t>ut</a:t>
            </a:r>
            <a:r>
              <a:rPr lang="pl-PL" dirty="0" smtClean="0"/>
              <a:t> </a:t>
            </a:r>
            <a:r>
              <a:rPr lang="pl-PL" dirty="0" err="1" smtClean="0"/>
              <a:t>aliquip</a:t>
            </a:r>
            <a:r>
              <a:rPr lang="pl-PL" dirty="0" smtClean="0"/>
              <a:t> ex </a:t>
            </a:r>
            <a:r>
              <a:rPr lang="pl-PL" dirty="0" err="1" smtClean="0"/>
              <a:t>ea</a:t>
            </a:r>
            <a:r>
              <a:rPr lang="pl-PL" dirty="0" smtClean="0"/>
              <a:t> </a:t>
            </a:r>
            <a:r>
              <a:rPr lang="pl-PL" dirty="0" err="1" smtClean="0"/>
              <a:t>commodo</a:t>
            </a:r>
            <a:r>
              <a:rPr lang="pl-PL" dirty="0" smtClean="0"/>
              <a:t> </a:t>
            </a:r>
            <a:r>
              <a:rPr lang="pl-PL" dirty="0" err="1" smtClean="0"/>
              <a:t>consequat</a:t>
            </a:r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24" name="Symbol zastępczy tekstu 19"/>
          <p:cNvSpPr>
            <a:spLocks noGrp="1"/>
          </p:cNvSpPr>
          <p:nvPr>
            <p:ph type="body" sz="quarter" idx="20" hasCustomPrompt="1"/>
          </p:nvPr>
        </p:nvSpPr>
        <p:spPr>
          <a:xfrm>
            <a:off x="4653419" y="3085259"/>
            <a:ext cx="2876089" cy="2969552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r>
              <a:rPr lang="pl-PL" dirty="0" err="1" smtClean="0"/>
              <a:t>Lorem</a:t>
            </a:r>
            <a:r>
              <a:rPr lang="pl-PL" dirty="0" smtClean="0"/>
              <a:t> </a:t>
            </a:r>
            <a:r>
              <a:rPr lang="pl-PL" dirty="0" err="1" smtClean="0"/>
              <a:t>ipsum</a:t>
            </a:r>
            <a:r>
              <a:rPr lang="pl-PL" dirty="0" smtClean="0"/>
              <a:t> </a:t>
            </a:r>
            <a:r>
              <a:rPr lang="pl-PL" dirty="0" err="1" smtClean="0"/>
              <a:t>dolor</a:t>
            </a:r>
            <a:r>
              <a:rPr lang="pl-PL" dirty="0" smtClean="0"/>
              <a:t> sit </a:t>
            </a:r>
            <a:r>
              <a:rPr lang="pl-PL" dirty="0" err="1" smtClean="0"/>
              <a:t>amet</a:t>
            </a:r>
            <a:r>
              <a:rPr lang="pl-PL" dirty="0" smtClean="0"/>
              <a:t>, </a:t>
            </a:r>
            <a:r>
              <a:rPr lang="pl-PL" dirty="0" err="1" smtClean="0"/>
              <a:t>consectetur</a:t>
            </a:r>
            <a:r>
              <a:rPr lang="pl-PL" dirty="0" smtClean="0"/>
              <a:t> </a:t>
            </a:r>
            <a:r>
              <a:rPr lang="pl-PL" dirty="0" err="1" smtClean="0"/>
              <a:t>adipiscing</a:t>
            </a:r>
            <a:r>
              <a:rPr lang="pl-PL" dirty="0" smtClean="0"/>
              <a:t> elit, </a:t>
            </a:r>
            <a:r>
              <a:rPr lang="pl-PL" dirty="0" err="1" smtClean="0"/>
              <a:t>sed</a:t>
            </a:r>
            <a:r>
              <a:rPr lang="pl-PL" dirty="0" smtClean="0"/>
              <a:t> do </a:t>
            </a:r>
            <a:r>
              <a:rPr lang="pl-PL" dirty="0" err="1" smtClean="0"/>
              <a:t>eiusmod</a:t>
            </a:r>
            <a:r>
              <a:rPr lang="pl-PL" dirty="0" smtClean="0"/>
              <a:t> </a:t>
            </a:r>
            <a:r>
              <a:rPr lang="pl-PL" dirty="0" err="1" smtClean="0"/>
              <a:t>tempor</a:t>
            </a:r>
            <a:r>
              <a:rPr lang="pl-PL" dirty="0" smtClean="0"/>
              <a:t> </a:t>
            </a:r>
            <a:r>
              <a:rPr lang="pl-PL" dirty="0" err="1" smtClean="0"/>
              <a:t>incididunt</a:t>
            </a:r>
            <a:r>
              <a:rPr lang="pl-PL" dirty="0" smtClean="0"/>
              <a:t> </a:t>
            </a:r>
            <a:r>
              <a:rPr lang="pl-PL" dirty="0" err="1" smtClean="0"/>
              <a:t>ut</a:t>
            </a:r>
            <a:r>
              <a:rPr lang="pl-PL" dirty="0" smtClean="0"/>
              <a:t> </a:t>
            </a:r>
            <a:r>
              <a:rPr lang="pl-PL" dirty="0" err="1" smtClean="0"/>
              <a:t>labore</a:t>
            </a:r>
            <a:r>
              <a:rPr lang="pl-PL" dirty="0" smtClean="0"/>
              <a:t> et </a:t>
            </a:r>
            <a:r>
              <a:rPr lang="pl-PL" dirty="0" err="1" smtClean="0"/>
              <a:t>dolore</a:t>
            </a:r>
            <a:r>
              <a:rPr lang="pl-PL" dirty="0" smtClean="0"/>
              <a:t> </a:t>
            </a:r>
            <a:r>
              <a:rPr lang="pl-PL" dirty="0" err="1" smtClean="0"/>
              <a:t>magna</a:t>
            </a:r>
            <a:r>
              <a:rPr lang="pl-PL" dirty="0" smtClean="0"/>
              <a:t> </a:t>
            </a:r>
            <a:r>
              <a:rPr lang="pl-PL" dirty="0" err="1" smtClean="0"/>
              <a:t>aliqua</a:t>
            </a:r>
            <a:r>
              <a:rPr lang="pl-PL" dirty="0" smtClean="0"/>
              <a:t>. </a:t>
            </a:r>
            <a:r>
              <a:rPr lang="pl-PL" dirty="0" err="1" smtClean="0"/>
              <a:t>Ut</a:t>
            </a:r>
            <a:r>
              <a:rPr lang="pl-PL" dirty="0" smtClean="0"/>
              <a:t> </a:t>
            </a:r>
            <a:r>
              <a:rPr lang="pl-PL" dirty="0" err="1" smtClean="0"/>
              <a:t>enim</a:t>
            </a:r>
            <a:r>
              <a:rPr lang="pl-PL" dirty="0" smtClean="0"/>
              <a:t> ad </a:t>
            </a:r>
            <a:r>
              <a:rPr lang="pl-PL" dirty="0" err="1" smtClean="0"/>
              <a:t>minim</a:t>
            </a:r>
            <a:r>
              <a:rPr lang="pl-PL" dirty="0" smtClean="0"/>
              <a:t> </a:t>
            </a:r>
            <a:r>
              <a:rPr lang="pl-PL" dirty="0" err="1" smtClean="0"/>
              <a:t>veniam</a:t>
            </a:r>
            <a:r>
              <a:rPr lang="pl-PL" dirty="0" smtClean="0"/>
              <a:t>, </a:t>
            </a:r>
            <a:r>
              <a:rPr lang="pl-PL" dirty="0" err="1" smtClean="0"/>
              <a:t>quis</a:t>
            </a:r>
            <a:r>
              <a:rPr lang="pl-PL" dirty="0" smtClean="0"/>
              <a:t> </a:t>
            </a:r>
            <a:r>
              <a:rPr lang="pl-PL" dirty="0" err="1" smtClean="0"/>
              <a:t>nostrud</a:t>
            </a:r>
            <a:r>
              <a:rPr lang="pl-PL" dirty="0" smtClean="0"/>
              <a:t> </a:t>
            </a:r>
            <a:r>
              <a:rPr lang="pl-PL" dirty="0" err="1" smtClean="0"/>
              <a:t>exercitation</a:t>
            </a:r>
            <a:r>
              <a:rPr lang="pl-PL" dirty="0" smtClean="0"/>
              <a:t> </a:t>
            </a:r>
            <a:r>
              <a:rPr lang="pl-PL" dirty="0" err="1" smtClean="0"/>
              <a:t>ullamco</a:t>
            </a:r>
            <a:r>
              <a:rPr lang="pl-PL" dirty="0" smtClean="0"/>
              <a:t> </a:t>
            </a:r>
            <a:r>
              <a:rPr lang="pl-PL" dirty="0" err="1" smtClean="0"/>
              <a:t>laboris</a:t>
            </a:r>
            <a:r>
              <a:rPr lang="pl-PL" dirty="0" smtClean="0"/>
              <a:t> </a:t>
            </a:r>
            <a:r>
              <a:rPr lang="pl-PL" dirty="0" err="1" smtClean="0"/>
              <a:t>nisi</a:t>
            </a:r>
            <a:r>
              <a:rPr lang="pl-PL" dirty="0" smtClean="0"/>
              <a:t> </a:t>
            </a:r>
            <a:r>
              <a:rPr lang="pl-PL" dirty="0" err="1" smtClean="0"/>
              <a:t>ut</a:t>
            </a:r>
            <a:r>
              <a:rPr lang="pl-PL" dirty="0" smtClean="0"/>
              <a:t> </a:t>
            </a:r>
            <a:r>
              <a:rPr lang="pl-PL" dirty="0" err="1" smtClean="0"/>
              <a:t>aliquip</a:t>
            </a:r>
            <a:r>
              <a:rPr lang="pl-PL" dirty="0" smtClean="0"/>
              <a:t> ex </a:t>
            </a:r>
            <a:r>
              <a:rPr lang="pl-PL" dirty="0" err="1" smtClean="0"/>
              <a:t>ea</a:t>
            </a:r>
            <a:r>
              <a:rPr lang="pl-PL" dirty="0" smtClean="0"/>
              <a:t> </a:t>
            </a:r>
            <a:r>
              <a:rPr lang="pl-PL" dirty="0" err="1" smtClean="0"/>
              <a:t>commodo</a:t>
            </a:r>
            <a:r>
              <a:rPr lang="pl-PL" dirty="0" smtClean="0"/>
              <a:t> </a:t>
            </a:r>
            <a:r>
              <a:rPr lang="pl-PL" dirty="0" err="1" smtClean="0"/>
              <a:t>consequat</a:t>
            </a:r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7484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6735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upa 29"/>
          <p:cNvGrpSpPr/>
          <p:nvPr userDrawn="1"/>
        </p:nvGrpSpPr>
        <p:grpSpPr>
          <a:xfrm>
            <a:off x="2051217" y="4562918"/>
            <a:ext cx="10140783" cy="2304607"/>
            <a:chOff x="5272521" y="1329043"/>
            <a:chExt cx="9325981" cy="2119434"/>
          </a:xfrm>
          <a:solidFill>
            <a:srgbClr val="312783"/>
          </a:solidFill>
        </p:grpSpPr>
        <p:sp>
          <p:nvSpPr>
            <p:cNvPr id="31" name="Trójkąt prostokątny 30"/>
            <p:cNvSpPr/>
            <p:nvPr/>
          </p:nvSpPr>
          <p:spPr>
            <a:xfrm flipH="1">
              <a:off x="5272521" y="1329043"/>
              <a:ext cx="1532963" cy="2119434"/>
            </a:xfrm>
            <a:prstGeom prst="rtTriangle">
              <a:avLst/>
            </a:prstGeom>
            <a:grpFill/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32" name="Prostokąt 31"/>
            <p:cNvSpPr/>
            <p:nvPr/>
          </p:nvSpPr>
          <p:spPr>
            <a:xfrm rot="10800000">
              <a:off x="6796776" y="1329043"/>
              <a:ext cx="7801726" cy="2119434"/>
            </a:xfrm>
            <a:prstGeom prst="rect">
              <a:avLst/>
            </a:prstGeom>
            <a:grpFill/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</p:grpSp>
      <p:sp>
        <p:nvSpPr>
          <p:cNvPr id="37" name="Symbol zastępczy numeru slajdu 5"/>
          <p:cNvSpPr txBox="1">
            <a:spLocks/>
          </p:cNvSpPr>
          <p:nvPr userDrawn="1"/>
        </p:nvSpPr>
        <p:spPr>
          <a:xfrm>
            <a:off x="8610600" y="650463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r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82DE85A-1CF9-47ED-B975-954F739C7F1B}" type="slidenum">
              <a:rPr lang="pl-PL" smtClean="0"/>
              <a:pPr/>
              <a:t>‹#›</a:t>
            </a:fld>
            <a:endParaRPr lang="pl-PL" dirty="0"/>
          </a:p>
        </p:txBody>
      </p:sp>
      <p:grpSp>
        <p:nvGrpSpPr>
          <p:cNvPr id="27" name="Grupa 26"/>
          <p:cNvGrpSpPr/>
          <p:nvPr userDrawn="1"/>
        </p:nvGrpSpPr>
        <p:grpSpPr>
          <a:xfrm>
            <a:off x="0" y="3722259"/>
            <a:ext cx="4876800" cy="2688063"/>
            <a:chOff x="-1" y="2643827"/>
            <a:chExt cx="3845169" cy="2119434"/>
          </a:xfrm>
          <a:solidFill>
            <a:srgbClr val="F7A600"/>
          </a:solidFill>
        </p:grpSpPr>
        <p:sp>
          <p:nvSpPr>
            <p:cNvPr id="28" name="Trójkąt prostokątny 27"/>
            <p:cNvSpPr/>
            <p:nvPr/>
          </p:nvSpPr>
          <p:spPr>
            <a:xfrm rot="10800000" flipH="1">
              <a:off x="2312205" y="2643827"/>
              <a:ext cx="1532963" cy="2119434"/>
            </a:xfrm>
            <a:prstGeom prst="rtTriangle">
              <a:avLst/>
            </a:prstGeom>
            <a:grpFill/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29" name="Prostokąt 28"/>
            <p:cNvSpPr/>
            <p:nvPr/>
          </p:nvSpPr>
          <p:spPr>
            <a:xfrm>
              <a:off x="-1" y="2643827"/>
              <a:ext cx="2320913" cy="2119434"/>
            </a:xfrm>
            <a:prstGeom prst="rect">
              <a:avLst/>
            </a:prstGeom>
            <a:grpFill/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</p:grpSp>
      <p:sp>
        <p:nvSpPr>
          <p:cNvPr id="40" name="Symbol zastępczy tekstu 19"/>
          <p:cNvSpPr>
            <a:spLocks noGrp="1"/>
          </p:cNvSpPr>
          <p:nvPr>
            <p:ph type="body" sz="quarter" idx="13" hasCustomPrompt="1"/>
          </p:nvPr>
        </p:nvSpPr>
        <p:spPr>
          <a:xfrm>
            <a:off x="494534" y="1853730"/>
            <a:ext cx="5502611" cy="173523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r>
              <a:rPr lang="pl-PL" dirty="0" err="1" smtClean="0"/>
              <a:t>Lorem</a:t>
            </a:r>
            <a:r>
              <a:rPr lang="pl-PL" dirty="0" smtClean="0"/>
              <a:t> </a:t>
            </a:r>
            <a:r>
              <a:rPr lang="pl-PL" dirty="0" err="1" smtClean="0"/>
              <a:t>ipsum</a:t>
            </a:r>
            <a:r>
              <a:rPr lang="pl-PL" dirty="0" smtClean="0"/>
              <a:t> </a:t>
            </a:r>
            <a:r>
              <a:rPr lang="pl-PL" dirty="0" err="1" smtClean="0"/>
              <a:t>dolor</a:t>
            </a:r>
            <a:r>
              <a:rPr lang="pl-PL" dirty="0" smtClean="0"/>
              <a:t> sit </a:t>
            </a:r>
            <a:r>
              <a:rPr lang="pl-PL" dirty="0" err="1" smtClean="0"/>
              <a:t>amet</a:t>
            </a:r>
            <a:r>
              <a:rPr lang="pl-PL" dirty="0" smtClean="0"/>
              <a:t>, </a:t>
            </a:r>
            <a:r>
              <a:rPr lang="pl-PL" dirty="0" err="1" smtClean="0"/>
              <a:t>consectetur</a:t>
            </a:r>
            <a:r>
              <a:rPr lang="pl-PL" dirty="0" smtClean="0"/>
              <a:t> </a:t>
            </a:r>
            <a:r>
              <a:rPr lang="pl-PL" dirty="0" err="1" smtClean="0"/>
              <a:t>adipiscing</a:t>
            </a:r>
            <a:r>
              <a:rPr lang="pl-PL" dirty="0" smtClean="0"/>
              <a:t> elit, </a:t>
            </a:r>
            <a:r>
              <a:rPr lang="pl-PL" dirty="0" err="1" smtClean="0"/>
              <a:t>sed</a:t>
            </a:r>
            <a:r>
              <a:rPr lang="pl-PL" dirty="0" smtClean="0"/>
              <a:t> do </a:t>
            </a:r>
            <a:r>
              <a:rPr lang="pl-PL" dirty="0" err="1" smtClean="0"/>
              <a:t>eiusmod</a:t>
            </a:r>
            <a:r>
              <a:rPr lang="pl-PL" dirty="0" smtClean="0"/>
              <a:t> </a:t>
            </a:r>
            <a:r>
              <a:rPr lang="pl-PL" dirty="0" err="1" smtClean="0"/>
              <a:t>tempor</a:t>
            </a:r>
            <a:r>
              <a:rPr lang="pl-PL" dirty="0" smtClean="0"/>
              <a:t> </a:t>
            </a:r>
            <a:r>
              <a:rPr lang="pl-PL" dirty="0" err="1" smtClean="0"/>
              <a:t>incididunt</a:t>
            </a:r>
            <a:r>
              <a:rPr lang="pl-PL" dirty="0" smtClean="0"/>
              <a:t> </a:t>
            </a:r>
            <a:r>
              <a:rPr lang="pl-PL" dirty="0" err="1" smtClean="0"/>
              <a:t>ut</a:t>
            </a:r>
            <a:r>
              <a:rPr lang="pl-PL" dirty="0" smtClean="0"/>
              <a:t> </a:t>
            </a:r>
            <a:r>
              <a:rPr lang="pl-PL" dirty="0" err="1" smtClean="0"/>
              <a:t>labore</a:t>
            </a:r>
            <a:r>
              <a:rPr lang="pl-PL" dirty="0" smtClean="0"/>
              <a:t> et </a:t>
            </a:r>
            <a:r>
              <a:rPr lang="pl-PL" dirty="0" err="1" smtClean="0"/>
              <a:t>dolore</a:t>
            </a:r>
            <a:r>
              <a:rPr lang="pl-PL" dirty="0" smtClean="0"/>
              <a:t> </a:t>
            </a:r>
            <a:r>
              <a:rPr lang="pl-PL" dirty="0" err="1" smtClean="0"/>
              <a:t>magna</a:t>
            </a:r>
            <a:r>
              <a:rPr lang="pl-PL" dirty="0" smtClean="0"/>
              <a:t> </a:t>
            </a:r>
            <a:r>
              <a:rPr lang="pl-PL" dirty="0" err="1" smtClean="0"/>
              <a:t>aliqua</a:t>
            </a:r>
            <a:r>
              <a:rPr lang="pl-PL" dirty="0" smtClean="0"/>
              <a:t>. </a:t>
            </a:r>
            <a:r>
              <a:rPr lang="pl-PL" dirty="0" err="1" smtClean="0"/>
              <a:t>Ut</a:t>
            </a:r>
            <a:r>
              <a:rPr lang="pl-PL" dirty="0" smtClean="0"/>
              <a:t> </a:t>
            </a:r>
            <a:r>
              <a:rPr lang="pl-PL" dirty="0" err="1" smtClean="0"/>
              <a:t>enim</a:t>
            </a:r>
            <a:r>
              <a:rPr lang="pl-PL" dirty="0" smtClean="0"/>
              <a:t> ad </a:t>
            </a:r>
            <a:r>
              <a:rPr lang="pl-PL" dirty="0" err="1" smtClean="0"/>
              <a:t>minim</a:t>
            </a:r>
            <a:r>
              <a:rPr lang="pl-PL" dirty="0" smtClean="0"/>
              <a:t> </a:t>
            </a:r>
            <a:r>
              <a:rPr lang="pl-PL" dirty="0" err="1" smtClean="0"/>
              <a:t>veniam</a:t>
            </a:r>
            <a:r>
              <a:rPr lang="pl-PL" dirty="0" smtClean="0"/>
              <a:t>, </a:t>
            </a:r>
            <a:r>
              <a:rPr lang="pl-PL" dirty="0" err="1" smtClean="0"/>
              <a:t>quis</a:t>
            </a:r>
            <a:r>
              <a:rPr lang="pl-PL" dirty="0" smtClean="0"/>
              <a:t> </a:t>
            </a:r>
            <a:r>
              <a:rPr lang="pl-PL" dirty="0" err="1" smtClean="0"/>
              <a:t>nostrud</a:t>
            </a:r>
            <a:r>
              <a:rPr lang="pl-PL" dirty="0" smtClean="0"/>
              <a:t> </a:t>
            </a:r>
            <a:r>
              <a:rPr lang="pl-PL" dirty="0" err="1" smtClean="0"/>
              <a:t>exercitation</a:t>
            </a:r>
            <a:r>
              <a:rPr lang="pl-PL" dirty="0" smtClean="0"/>
              <a:t> </a:t>
            </a:r>
            <a:r>
              <a:rPr lang="pl-PL" dirty="0" err="1" smtClean="0"/>
              <a:t>ullamco</a:t>
            </a:r>
            <a:r>
              <a:rPr lang="pl-PL" dirty="0" smtClean="0"/>
              <a:t> </a:t>
            </a:r>
            <a:r>
              <a:rPr lang="pl-PL" dirty="0" err="1" smtClean="0"/>
              <a:t>laboris</a:t>
            </a:r>
            <a:r>
              <a:rPr lang="pl-PL" dirty="0" smtClean="0"/>
              <a:t> </a:t>
            </a:r>
            <a:r>
              <a:rPr lang="pl-PL" dirty="0" err="1" smtClean="0"/>
              <a:t>nisi</a:t>
            </a:r>
            <a:r>
              <a:rPr lang="pl-PL" dirty="0" smtClean="0"/>
              <a:t> </a:t>
            </a:r>
            <a:r>
              <a:rPr lang="pl-PL" dirty="0" err="1" smtClean="0"/>
              <a:t>ut</a:t>
            </a:r>
            <a:r>
              <a:rPr lang="pl-PL" dirty="0" smtClean="0"/>
              <a:t> </a:t>
            </a:r>
            <a:r>
              <a:rPr lang="pl-PL" dirty="0" err="1" smtClean="0"/>
              <a:t>aliquip</a:t>
            </a:r>
            <a:r>
              <a:rPr lang="pl-PL" dirty="0" smtClean="0"/>
              <a:t> ex </a:t>
            </a:r>
            <a:r>
              <a:rPr lang="pl-PL" dirty="0" err="1" smtClean="0"/>
              <a:t>ea</a:t>
            </a:r>
            <a:r>
              <a:rPr lang="pl-PL" dirty="0" smtClean="0"/>
              <a:t> </a:t>
            </a:r>
            <a:r>
              <a:rPr lang="pl-PL" dirty="0" err="1" smtClean="0"/>
              <a:t>commodo</a:t>
            </a:r>
            <a:r>
              <a:rPr lang="pl-PL" dirty="0" smtClean="0"/>
              <a:t> </a:t>
            </a:r>
            <a:r>
              <a:rPr lang="pl-PL" dirty="0" err="1" smtClean="0"/>
              <a:t>consequat</a:t>
            </a:r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41" name="Symbol zastępczy tekstu 19"/>
          <p:cNvSpPr>
            <a:spLocks noGrp="1"/>
          </p:cNvSpPr>
          <p:nvPr>
            <p:ph type="body" sz="quarter" idx="14" hasCustomPrompt="1"/>
          </p:nvPr>
        </p:nvSpPr>
        <p:spPr>
          <a:xfrm>
            <a:off x="4258963" y="5340583"/>
            <a:ext cx="7411210" cy="116405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r>
              <a:rPr lang="pl-PL" dirty="0" err="1" smtClean="0"/>
              <a:t>Lorem</a:t>
            </a:r>
            <a:r>
              <a:rPr lang="pl-PL" dirty="0" smtClean="0"/>
              <a:t> </a:t>
            </a:r>
            <a:r>
              <a:rPr lang="pl-PL" dirty="0" err="1" smtClean="0"/>
              <a:t>ipsum</a:t>
            </a:r>
            <a:r>
              <a:rPr lang="pl-PL" dirty="0" smtClean="0"/>
              <a:t> </a:t>
            </a:r>
            <a:r>
              <a:rPr lang="pl-PL" dirty="0" err="1" smtClean="0"/>
              <a:t>dolor</a:t>
            </a:r>
            <a:r>
              <a:rPr lang="pl-PL" dirty="0" smtClean="0"/>
              <a:t> sit </a:t>
            </a:r>
            <a:r>
              <a:rPr lang="pl-PL" dirty="0" err="1" smtClean="0"/>
              <a:t>amet</a:t>
            </a:r>
            <a:r>
              <a:rPr lang="pl-PL" dirty="0" smtClean="0"/>
              <a:t>, </a:t>
            </a:r>
            <a:r>
              <a:rPr lang="pl-PL" dirty="0" err="1" smtClean="0"/>
              <a:t>consectetur</a:t>
            </a:r>
            <a:r>
              <a:rPr lang="pl-PL" dirty="0" smtClean="0"/>
              <a:t> </a:t>
            </a:r>
            <a:r>
              <a:rPr lang="pl-PL" dirty="0" err="1" smtClean="0"/>
              <a:t>adipiscing</a:t>
            </a:r>
            <a:r>
              <a:rPr lang="pl-PL" dirty="0" smtClean="0"/>
              <a:t> elit, </a:t>
            </a:r>
            <a:r>
              <a:rPr lang="pl-PL" dirty="0" err="1" smtClean="0"/>
              <a:t>sed</a:t>
            </a:r>
            <a:r>
              <a:rPr lang="pl-PL" dirty="0" smtClean="0"/>
              <a:t> do </a:t>
            </a:r>
            <a:r>
              <a:rPr lang="pl-PL" dirty="0" err="1" smtClean="0"/>
              <a:t>eiusmod</a:t>
            </a:r>
            <a:r>
              <a:rPr lang="pl-PL" dirty="0" smtClean="0"/>
              <a:t> </a:t>
            </a:r>
            <a:r>
              <a:rPr lang="pl-PL" dirty="0" err="1" smtClean="0"/>
              <a:t>tempor</a:t>
            </a:r>
            <a:r>
              <a:rPr lang="pl-PL" dirty="0" smtClean="0"/>
              <a:t> </a:t>
            </a:r>
            <a:r>
              <a:rPr lang="pl-PL" dirty="0" err="1" smtClean="0"/>
              <a:t>incididunt</a:t>
            </a:r>
            <a:r>
              <a:rPr lang="pl-PL" dirty="0" smtClean="0"/>
              <a:t> </a:t>
            </a:r>
            <a:r>
              <a:rPr lang="pl-PL" dirty="0" err="1" smtClean="0"/>
              <a:t>ut</a:t>
            </a:r>
            <a:r>
              <a:rPr lang="pl-PL" dirty="0" smtClean="0"/>
              <a:t> </a:t>
            </a:r>
            <a:r>
              <a:rPr lang="pl-PL" dirty="0" err="1" smtClean="0"/>
              <a:t>labore</a:t>
            </a:r>
            <a:r>
              <a:rPr lang="pl-PL" dirty="0" smtClean="0"/>
              <a:t> et </a:t>
            </a:r>
            <a:r>
              <a:rPr lang="pl-PL" dirty="0" err="1" smtClean="0"/>
              <a:t>dolore</a:t>
            </a:r>
            <a:r>
              <a:rPr lang="pl-PL" dirty="0" smtClean="0"/>
              <a:t> </a:t>
            </a:r>
            <a:r>
              <a:rPr lang="pl-PL" dirty="0" err="1" smtClean="0"/>
              <a:t>magna</a:t>
            </a:r>
            <a:r>
              <a:rPr lang="pl-PL" dirty="0" smtClean="0"/>
              <a:t> </a:t>
            </a:r>
            <a:r>
              <a:rPr lang="pl-PL" dirty="0" err="1" smtClean="0"/>
              <a:t>aliqua</a:t>
            </a:r>
            <a:r>
              <a:rPr lang="pl-PL" dirty="0" smtClean="0"/>
              <a:t>. </a:t>
            </a:r>
            <a:r>
              <a:rPr lang="pl-PL" dirty="0" err="1" smtClean="0"/>
              <a:t>Ut</a:t>
            </a:r>
            <a:r>
              <a:rPr lang="pl-PL" dirty="0" smtClean="0"/>
              <a:t> </a:t>
            </a:r>
            <a:r>
              <a:rPr lang="pl-PL" dirty="0" err="1" smtClean="0"/>
              <a:t>enim</a:t>
            </a:r>
            <a:r>
              <a:rPr lang="pl-PL" dirty="0" smtClean="0"/>
              <a:t> ad </a:t>
            </a:r>
            <a:r>
              <a:rPr lang="pl-PL" dirty="0" err="1" smtClean="0"/>
              <a:t>minim</a:t>
            </a:r>
            <a:r>
              <a:rPr lang="pl-PL" dirty="0" smtClean="0"/>
              <a:t> </a:t>
            </a:r>
            <a:r>
              <a:rPr lang="pl-PL" dirty="0" err="1" smtClean="0"/>
              <a:t>veniam</a:t>
            </a:r>
            <a:r>
              <a:rPr lang="pl-PL" dirty="0" smtClean="0"/>
              <a:t>, </a:t>
            </a:r>
            <a:r>
              <a:rPr lang="pl-PL" dirty="0" err="1" smtClean="0"/>
              <a:t>quis</a:t>
            </a:r>
            <a:r>
              <a:rPr lang="pl-PL" dirty="0" smtClean="0"/>
              <a:t> </a:t>
            </a:r>
            <a:r>
              <a:rPr lang="pl-PL" dirty="0" err="1" smtClean="0"/>
              <a:t>nostrud</a:t>
            </a:r>
            <a:r>
              <a:rPr lang="pl-PL" dirty="0" smtClean="0"/>
              <a:t> </a:t>
            </a:r>
            <a:r>
              <a:rPr lang="pl-PL" dirty="0" err="1" smtClean="0"/>
              <a:t>exercitation</a:t>
            </a:r>
            <a:r>
              <a:rPr lang="pl-PL" dirty="0" smtClean="0"/>
              <a:t> </a:t>
            </a:r>
            <a:r>
              <a:rPr lang="pl-PL" dirty="0" err="1" smtClean="0"/>
              <a:t>ullamco</a:t>
            </a:r>
            <a:r>
              <a:rPr lang="pl-PL" dirty="0" smtClean="0"/>
              <a:t> </a:t>
            </a:r>
            <a:r>
              <a:rPr lang="pl-PL" dirty="0" err="1" smtClean="0"/>
              <a:t>laboris</a:t>
            </a:r>
            <a:r>
              <a:rPr lang="pl-PL" dirty="0" smtClean="0"/>
              <a:t> </a:t>
            </a:r>
            <a:r>
              <a:rPr lang="pl-PL" dirty="0" err="1" smtClean="0"/>
              <a:t>nisi</a:t>
            </a:r>
            <a:r>
              <a:rPr lang="pl-PL" dirty="0" smtClean="0"/>
              <a:t> </a:t>
            </a:r>
            <a:r>
              <a:rPr lang="pl-PL" dirty="0" err="1" smtClean="0"/>
              <a:t>ut</a:t>
            </a:r>
            <a:r>
              <a:rPr lang="pl-PL" dirty="0" smtClean="0"/>
              <a:t> </a:t>
            </a:r>
            <a:r>
              <a:rPr lang="pl-PL" dirty="0" err="1" smtClean="0"/>
              <a:t>aliquip</a:t>
            </a:r>
            <a:r>
              <a:rPr lang="pl-PL" dirty="0" smtClean="0"/>
              <a:t> ex </a:t>
            </a:r>
            <a:r>
              <a:rPr lang="pl-PL" dirty="0" err="1" smtClean="0"/>
              <a:t>ea</a:t>
            </a:r>
            <a:r>
              <a:rPr lang="pl-PL" dirty="0" smtClean="0"/>
              <a:t> </a:t>
            </a:r>
            <a:r>
              <a:rPr lang="pl-PL" dirty="0" err="1" smtClean="0"/>
              <a:t>commodo</a:t>
            </a:r>
            <a:r>
              <a:rPr lang="pl-PL" dirty="0" smtClean="0"/>
              <a:t> </a:t>
            </a:r>
            <a:r>
              <a:rPr lang="pl-PL" dirty="0" err="1" smtClean="0"/>
              <a:t>consequat</a:t>
            </a:r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13" name="Symbol zastępczy obrazu 2"/>
          <p:cNvSpPr>
            <a:spLocks noGrp="1"/>
          </p:cNvSpPr>
          <p:nvPr>
            <p:ph type="pic" sz="quarter" idx="16"/>
          </p:nvPr>
        </p:nvSpPr>
        <p:spPr>
          <a:xfrm>
            <a:off x="6534228" y="0"/>
            <a:ext cx="5657771" cy="5395913"/>
          </a:xfrm>
        </p:spPr>
        <p:txBody>
          <a:bodyPr/>
          <a:lstStyle/>
          <a:p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1873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79381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Edytuj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42517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2DE85A-1CF9-47ED-B975-954F739C7F1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655145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7" r:id="rId1"/>
    <p:sldLayoutId id="2147483650" r:id="rId2"/>
    <p:sldLayoutId id="2147483732" r:id="rId3"/>
    <p:sldLayoutId id="2147483651" r:id="rId4"/>
    <p:sldLayoutId id="2147483652" r:id="rId5"/>
    <p:sldLayoutId id="2147483741" r:id="rId6"/>
    <p:sldLayoutId id="2147483768" r:id="rId7"/>
    <p:sldLayoutId id="2147483654" r:id="rId8"/>
    <p:sldLayoutId id="2147483655" r:id="rId9"/>
    <p:sldLayoutId id="2147483656" r:id="rId10"/>
    <p:sldLayoutId id="2147483729" r:id="rId11"/>
    <p:sldLayoutId id="2147483769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9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F7A600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7A600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7A600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7A600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7A600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19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4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dirty="0" smtClean="0"/>
              <a:t>Opieka zdrowotna w Polsce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0660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ymbol zastępczy obrazu 10" descr="Biznesmen Kontrola Jakości Jakość · Darmowe zdjęcie na Pixabay"/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30" r="26430"/>
          <a:stretch>
            <a:fillRect/>
          </a:stretch>
        </p:blipFill>
        <p:spPr/>
      </p:pic>
      <p:pic>
        <p:nvPicPr>
          <p:cNvPr id="10" name="Symbol zastępczy obrazu 9" descr="Gambar gratis: dokter, laboratorium, medis, obat, kimia, tabung, Sains"/>
          <p:cNvPicPr>
            <a:picLocks noGrp="1" noChangeAspect="1"/>
          </p:cNvPicPr>
          <p:nvPr>
            <p:ph type="pic" sz="quarter" idx="1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95" r="20595"/>
          <a:stretch>
            <a:fillRect/>
          </a:stretch>
        </p:blipFill>
        <p:spPr/>
      </p:pic>
      <p:pic>
        <p:nvPicPr>
          <p:cNvPr id="9" name="Symbol zastępczy obrazu 8" descr="Dzienny raport i checklista, diagnoza medyczna :: Darmowe zdjęcia"/>
          <p:cNvPicPr>
            <a:picLocks noGrp="1" noChangeAspect="1"/>
          </p:cNvPicPr>
          <p:nvPr>
            <p:ph type="pic" sz="quarter" idx="18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18" r="22318"/>
          <a:stretch>
            <a:fillRect/>
          </a:stretch>
        </p:blipFill>
        <p:spPr/>
      </p:pic>
      <p:sp>
        <p:nvSpPr>
          <p:cNvPr id="5" name="Symbol zastępczy tekstu 4"/>
          <p:cNvSpPr>
            <a:spLocks noGrp="1"/>
          </p:cNvSpPr>
          <p:nvPr>
            <p:ph type="body" sz="quarter" idx="13"/>
          </p:nvPr>
        </p:nvSpPr>
        <p:spPr>
          <a:xfrm>
            <a:off x="888602" y="3433313"/>
            <a:ext cx="2876089" cy="2621498"/>
          </a:xfrm>
        </p:spPr>
        <p:txBody>
          <a:bodyPr/>
          <a:lstStyle/>
          <a:p>
            <a:r>
              <a:rPr lang="pl-PL" dirty="0"/>
              <a:t>Prawo do uzyskania świadczeń odpowiedniej jakości, uzyskanych z zachowaniem należytej staranności oraz przy poszanowaniu praw pacjentów.</a:t>
            </a:r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quarter" idx="19"/>
          </p:nvPr>
        </p:nvSpPr>
        <p:spPr>
          <a:xfrm>
            <a:off x="8540437" y="3433313"/>
            <a:ext cx="2876089" cy="2621498"/>
          </a:xfrm>
        </p:spPr>
        <p:txBody>
          <a:bodyPr/>
          <a:lstStyle/>
          <a:p>
            <a:r>
              <a:rPr lang="pl-PL" dirty="0"/>
              <a:t>Prawo do udzielenia świadczeń w sposób kompleksowy obejmujący wykonanie niezbędnych badań, w tym badań laboratoryjnych i diagnostyki obrazowej oraz procedur medycznych związanych z udzielaniem tych świadczeń.</a:t>
            </a:r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20"/>
          </p:nvPr>
        </p:nvSpPr>
        <p:spPr>
          <a:xfrm>
            <a:off x="4653419" y="3433313"/>
            <a:ext cx="2876089" cy="2621498"/>
          </a:xfrm>
        </p:spPr>
        <p:txBody>
          <a:bodyPr/>
          <a:lstStyle/>
          <a:p>
            <a:r>
              <a:rPr lang="pl-PL" dirty="0"/>
              <a:t>Prawo do udzielenia świadczenia w pomieszczeniach odpowiadających określonym przepisom, przy wykorzystaniu aparatury i sprzętu medycznego posiadającego stosowne certyfikaty i atesty.</a:t>
            </a:r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Prawo do udzielenia odpowiednich świadczeń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5870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3"/>
          </p:nvPr>
        </p:nvSpPr>
        <p:spPr>
          <a:xfrm>
            <a:off x="520999" y="1354347"/>
            <a:ext cx="8196413" cy="5124091"/>
          </a:xfrm>
        </p:spPr>
        <p:txBody>
          <a:bodyPr>
            <a:normAutofit fontScale="62500" lnSpcReduction="20000"/>
          </a:bodyPr>
          <a:lstStyle/>
          <a:p>
            <a:pPr>
              <a:spcBef>
                <a:spcPts val="1800"/>
              </a:spcBef>
            </a:pPr>
            <a:r>
              <a:rPr lang="pl-PL" dirty="0" smtClean="0"/>
              <a:t>Pacjent </a:t>
            </a:r>
            <a:r>
              <a:rPr lang="pl-PL" dirty="0"/>
              <a:t>ma prawo wyboru </a:t>
            </a:r>
            <a:r>
              <a:rPr lang="pl-PL" dirty="0" smtClean="0"/>
              <a:t>placówki </a:t>
            </a:r>
            <a:r>
              <a:rPr lang="pl-PL" b="1" dirty="0"/>
              <a:t>podstawowej opieki zdrowotnej</a:t>
            </a:r>
            <a:r>
              <a:rPr lang="pl-PL" dirty="0"/>
              <a:t> wybierając jednocześnie lekarza, pielęgniarkę i </a:t>
            </a:r>
            <a:r>
              <a:rPr lang="pl-PL" dirty="0" smtClean="0"/>
              <a:t>położną – składając tzw. deklarację wyboru.</a:t>
            </a:r>
            <a:endParaRPr lang="pl-PL" dirty="0"/>
          </a:p>
          <a:p>
            <a:pPr>
              <a:spcBef>
                <a:spcPts val="1800"/>
              </a:spcBef>
            </a:pPr>
            <a:r>
              <a:rPr lang="pl-PL" dirty="0"/>
              <a:t>Można wybrać dowolnego lekarza, pielęgniarkę i położną tj. udzielających świadczeń w tej samej placówce medycznej lub w różnych placówkach.</a:t>
            </a:r>
          </a:p>
          <a:p>
            <a:pPr>
              <a:spcBef>
                <a:spcPts val="1800"/>
              </a:spcBef>
            </a:pPr>
            <a:r>
              <a:rPr lang="pl-PL" dirty="0"/>
              <a:t>Wyboru lekarza, pielęgniarki i położnej można dokonać </a:t>
            </a:r>
            <a:r>
              <a:rPr lang="pl-PL" b="1" dirty="0"/>
              <a:t>bezpłatnie nie częściej niż 2 razy w roku kalendarzowym</a:t>
            </a:r>
            <a:r>
              <a:rPr lang="pl-PL" dirty="0"/>
              <a:t>, w przypadku każdej kolejnej zmiany należy wnieść opłatę 80 zł.</a:t>
            </a:r>
          </a:p>
          <a:p>
            <a:pPr>
              <a:spcBef>
                <a:spcPts val="1800"/>
              </a:spcBef>
            </a:pPr>
            <a:r>
              <a:rPr lang="pl-PL" dirty="0"/>
              <a:t>Nie wnosi się </a:t>
            </a:r>
            <a:r>
              <a:rPr lang="pl-PL" dirty="0" smtClean="0"/>
              <a:t>opłaty </a:t>
            </a:r>
            <a:r>
              <a:rPr lang="pl-PL" dirty="0"/>
              <a:t>w przypadku zmiany miejsca zamieszkania, w przypadku zaprzestania udzielania świadczeń przez lekarza, pielęgniarkę lub położną lub z innych przyczyn leżących po stronie placówki medycznej.</a:t>
            </a:r>
          </a:p>
          <a:p>
            <a:pPr>
              <a:spcBef>
                <a:spcPts val="1800"/>
              </a:spcBef>
            </a:pPr>
            <a:r>
              <a:rPr lang="pl-PL" dirty="0" smtClean="0"/>
              <a:t>Placówki POZ działają od poniedziałku do piątku w </a:t>
            </a:r>
            <a:r>
              <a:rPr lang="pl-PL" dirty="0" smtClean="0"/>
              <a:t>godzinach pomiędzy </a:t>
            </a:r>
            <a:r>
              <a:rPr lang="pl-PL" dirty="0" smtClean="0"/>
              <a:t>8-18 z wyłączeniem dni ustawowo wolnych od </a:t>
            </a:r>
            <a:r>
              <a:rPr lang="pl-PL" dirty="0" smtClean="0"/>
              <a:t>pracy.</a:t>
            </a:r>
            <a:endParaRPr lang="pl-PL" dirty="0" smtClean="0"/>
          </a:p>
          <a:p>
            <a:pPr>
              <a:spcBef>
                <a:spcPts val="1800"/>
              </a:spcBef>
            </a:pPr>
            <a:r>
              <a:rPr lang="pl-PL" dirty="0" smtClean="0"/>
              <a:t>Leczymy się u lekarza, do którego złożyliśmy deklarację wyboru. W przypadku nagłego zachorowania poza miejscem zamieszkania (poza gminą własną i sąsiednią) możemy uzyskać pomoc u dowolnie wybranego lekarza POZ.</a:t>
            </a:r>
          </a:p>
          <a:p>
            <a:pPr>
              <a:spcBef>
                <a:spcPts val="1800"/>
              </a:spcBef>
            </a:pPr>
            <a:r>
              <a:rPr lang="pl-PL" dirty="0" smtClean="0"/>
              <a:t>Obywatele Ukrainy mający prawo do świadczeń na podstawie „specustawy” nie składają deklaracji wyboru. Korzystają ze świadczeń jak w przypadku osób spoza listy zadeklarowanych do lekarza.</a:t>
            </a:r>
            <a:endParaRPr lang="pl-PL" dirty="0"/>
          </a:p>
          <a:p>
            <a:endParaRPr lang="pl-PL" dirty="0"/>
          </a:p>
        </p:txBody>
      </p:sp>
      <p:pic>
        <p:nvPicPr>
          <p:cNvPr id="5" name="Symbol zastępczy obrazu 4" descr="Zmarł lekarz z Omska, który zajmował się Nawalnym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08" r="27008"/>
          <a:stretch>
            <a:fillRect/>
          </a:stretch>
        </p:blipFill>
        <p:spPr>
          <a:xfrm>
            <a:off x="8715525" y="1027906"/>
            <a:ext cx="3017837" cy="4375150"/>
          </a:xfrm>
        </p:spPr>
      </p:pic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Podstawowa opieka zdrowotna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689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ymbol zastępczy obrazu 10" descr="City at night | Francisco Chornet | Flickr"/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39" t="25051" r="19323" b="16084"/>
          <a:stretch/>
        </p:blipFill>
        <p:spPr>
          <a:xfrm>
            <a:off x="6534229" y="1318846"/>
            <a:ext cx="5657771" cy="3176345"/>
          </a:xfrm>
        </p:spPr>
      </p:pic>
      <p:sp>
        <p:nvSpPr>
          <p:cNvPr id="2" name="Symbol zastępczy tekstu 1"/>
          <p:cNvSpPr>
            <a:spLocks noGrp="1"/>
          </p:cNvSpPr>
          <p:nvPr>
            <p:ph type="body" sz="quarter" idx="13"/>
          </p:nvPr>
        </p:nvSpPr>
        <p:spPr>
          <a:xfrm>
            <a:off x="494534" y="1613140"/>
            <a:ext cx="5502611" cy="1975826"/>
          </a:xfrm>
        </p:spPr>
        <p:txBody>
          <a:bodyPr>
            <a:noAutofit/>
          </a:bodyPr>
          <a:lstStyle/>
          <a:p>
            <a:r>
              <a:rPr lang="pl-PL" sz="1700" dirty="0" smtClean="0"/>
              <a:t>Świadczenia </a:t>
            </a:r>
            <a:r>
              <a:rPr lang="pl-PL" sz="1700" dirty="0"/>
              <a:t>w zakresie podstawowej opieki zdrowotnej udzielane od poniedziałku do piątku w godzinach od 18.00 do 8.00 dnia następnego oraz całodobowo w dni ustawowo wolne od </a:t>
            </a:r>
            <a:r>
              <a:rPr lang="pl-PL" sz="1700" dirty="0" smtClean="0"/>
              <a:t>pracy.</a:t>
            </a:r>
          </a:p>
          <a:p>
            <a:r>
              <a:rPr lang="pl-PL" sz="1700" dirty="0" smtClean="0"/>
              <a:t>Pacjent </a:t>
            </a:r>
            <a:r>
              <a:rPr lang="pl-PL" sz="1700" dirty="0"/>
              <a:t>może udać się po pomoc do dowolnego punktu nocnej i </a:t>
            </a:r>
            <a:r>
              <a:rPr lang="pl-PL" sz="1700" dirty="0" smtClean="0"/>
              <a:t>świątecznej </a:t>
            </a:r>
            <a:r>
              <a:rPr lang="pl-PL" sz="1700" dirty="0"/>
              <a:t>opieki zdrowotnej, niezależnie od tego, gdzie </a:t>
            </a:r>
            <a:r>
              <a:rPr lang="pl-PL" sz="1700" dirty="0" smtClean="0"/>
              <a:t>mieszka.</a:t>
            </a:r>
            <a:endParaRPr lang="pl-PL" sz="17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4"/>
          </p:nvPr>
        </p:nvSpPr>
        <p:spPr>
          <a:xfrm>
            <a:off x="4258963" y="4623758"/>
            <a:ext cx="7411210" cy="2147977"/>
          </a:xfrm>
        </p:spPr>
        <p:txBody>
          <a:bodyPr>
            <a:normAutofit fontScale="92500" lnSpcReduction="10000"/>
          </a:bodyPr>
          <a:lstStyle/>
          <a:p>
            <a:r>
              <a:rPr lang="pl-PL" b="1" dirty="0"/>
              <a:t>Z pomocy </a:t>
            </a:r>
            <a:r>
              <a:rPr lang="pl-PL" b="1" dirty="0" smtClean="0"/>
              <a:t>skorzystamy w przypadku:</a:t>
            </a:r>
            <a:endParaRPr lang="pl-PL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nagłego zachorowania;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nagłego pogorszenia stanu zdrowia, gdy nie ma </a:t>
            </a:r>
            <a:r>
              <a:rPr lang="pl-PL" dirty="0" smtClean="0"/>
              <a:t>bezpośrednio zagrożenia życia lub istotnego uszczerbku na zdrowiu,</a:t>
            </a: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gdy zachodzi obawa, że oczekiwanie na otwarcie przychodni może znacząco niekorzystnie wpłynąć na stan </a:t>
            </a:r>
            <a:r>
              <a:rPr lang="pl-PL" dirty="0" smtClean="0"/>
              <a:t>zdrowia,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k</a:t>
            </a:r>
            <a:r>
              <a:rPr lang="pl-PL" dirty="0" smtClean="0"/>
              <a:t>onieczności zachowania ciągłości leczenia.</a:t>
            </a:r>
            <a:endParaRPr lang="pl-PL" dirty="0"/>
          </a:p>
        </p:txBody>
      </p:sp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Nocna i świąteczna opieka zdrowotna</a:t>
            </a:r>
            <a:endParaRPr lang="pl-PL" dirty="0"/>
          </a:p>
        </p:txBody>
      </p:sp>
      <p:sp>
        <p:nvSpPr>
          <p:cNvPr id="6" name="Symbol zastępczy tekstu 2"/>
          <p:cNvSpPr txBox="1">
            <a:spLocks/>
          </p:cNvSpPr>
          <p:nvPr/>
        </p:nvSpPr>
        <p:spPr>
          <a:xfrm>
            <a:off x="241539" y="3963563"/>
            <a:ext cx="3554083" cy="23250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7A600"/>
              </a:buClr>
              <a:buFontTx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7A600"/>
              </a:buClr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7A600"/>
              </a:buClr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7A600"/>
              </a:buClr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7A600"/>
              </a:buClr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700" b="1" dirty="0" smtClean="0">
                <a:solidFill>
                  <a:schemeClr val="tx1"/>
                </a:solidFill>
              </a:rPr>
              <a:t>Uzyskamy pomoc:</a:t>
            </a:r>
            <a:endParaRPr lang="pl-PL" sz="1700" b="1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pl-PL" sz="1700" dirty="0" smtClean="0">
                <a:solidFill>
                  <a:schemeClr val="tx1"/>
                </a:solidFill>
              </a:rPr>
              <a:t>w </a:t>
            </a:r>
            <a:r>
              <a:rPr lang="pl-PL" sz="1700" dirty="0">
                <a:solidFill>
                  <a:schemeClr val="tx1"/>
                </a:solidFill>
              </a:rPr>
              <a:t>warunkach ambulatoryjnych,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pl-PL" sz="1700" dirty="0" smtClean="0">
                <a:solidFill>
                  <a:schemeClr val="tx1"/>
                </a:solidFill>
              </a:rPr>
              <a:t>w </a:t>
            </a:r>
            <a:r>
              <a:rPr lang="pl-PL" sz="1700" dirty="0">
                <a:solidFill>
                  <a:schemeClr val="tx1"/>
                </a:solidFill>
              </a:rPr>
              <a:t>domu pacjenta (w przypadkach </a:t>
            </a:r>
            <a:r>
              <a:rPr lang="pl-PL" sz="1700" dirty="0" smtClean="0">
                <a:solidFill>
                  <a:schemeClr val="tx1"/>
                </a:solidFill>
              </a:rPr>
              <a:t>medycznie </a:t>
            </a:r>
            <a:r>
              <a:rPr lang="pl-PL" sz="1700" dirty="0">
                <a:solidFill>
                  <a:schemeClr val="tx1"/>
                </a:solidFill>
              </a:rPr>
              <a:t>uzasadnionych),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pl-PL" sz="1700" dirty="0" smtClean="0">
                <a:solidFill>
                  <a:schemeClr val="tx1"/>
                </a:solidFill>
              </a:rPr>
              <a:t>telefonicznie</a:t>
            </a:r>
            <a:r>
              <a:rPr lang="pl-PL" sz="1700" dirty="0">
                <a:solidFill>
                  <a:schemeClr val="tx1"/>
                </a:solidFill>
              </a:rPr>
              <a:t>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4698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3"/>
          </p:nvPr>
        </p:nvSpPr>
        <p:spPr>
          <a:xfrm>
            <a:off x="494534" y="1388854"/>
            <a:ext cx="7203319" cy="2286000"/>
          </a:xfrm>
        </p:spPr>
        <p:txBody>
          <a:bodyPr>
            <a:noAutofit/>
          </a:bodyPr>
          <a:lstStyle/>
          <a:p>
            <a:pPr fontAlgn="base"/>
            <a:r>
              <a:rPr lang="pl-PL" b="1" dirty="0"/>
              <a:t>Z TPK możesz skorzystać w sytuacji:</a:t>
            </a:r>
            <a:endParaRPr lang="pl-PL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pl-PL" dirty="0"/>
              <a:t>nagłego zachorowania, poza godzinami pracy POZ,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pl-PL" dirty="0"/>
              <a:t>nagłego pogorszenia stanu zdrowia, gdy nie ma objawów sugerujących stan bezpośredniego zagrożenia życia, a zastosowane środki lub leki dostępne bez recepty nie przyniosły spodziewanej poprawy,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pl-PL" dirty="0"/>
              <a:t>gdy zachodzi obawa, że oczekiwanie na otwarcie przychodni POZ może znacząco niekorzystnie wpłynąć na Twój stan zdrowia.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4"/>
          </p:nvPr>
        </p:nvSpPr>
        <p:spPr>
          <a:xfrm>
            <a:off x="4258963" y="4623758"/>
            <a:ext cx="7411210" cy="2147977"/>
          </a:xfrm>
        </p:spPr>
        <p:txBody>
          <a:bodyPr numCol="2"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pl-PL" sz="2000" dirty="0" smtClean="0"/>
              <a:t>Otrzymasz poradę w formie </a:t>
            </a:r>
            <a:r>
              <a:rPr lang="pl-PL" sz="2000" dirty="0" err="1" smtClean="0"/>
              <a:t>telekonsultacji</a:t>
            </a:r>
            <a:r>
              <a:rPr lang="pl-PL" sz="2000" dirty="0" smtClean="0"/>
              <a:t>: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2000" dirty="0" smtClean="0"/>
              <a:t>lekarza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2000" dirty="0" smtClean="0"/>
              <a:t>pielęgniarki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2000" dirty="0" smtClean="0"/>
              <a:t>położnej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pl-PL" sz="2000" dirty="0" smtClean="0"/>
              <a:t>Uzyskasz: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2000" dirty="0" smtClean="0"/>
              <a:t>poradę medyczną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2000" dirty="0" smtClean="0"/>
              <a:t>e-receptę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2000" dirty="0" smtClean="0"/>
              <a:t>e-skierowanie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2000" dirty="0" smtClean="0"/>
              <a:t>e-zwolnienie</a:t>
            </a:r>
          </a:p>
        </p:txBody>
      </p:sp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Teleplatforma</a:t>
            </a:r>
            <a:r>
              <a:rPr lang="pl-PL" dirty="0" smtClean="0"/>
              <a:t> Pierwszego Kontaktu</a:t>
            </a:r>
            <a:endParaRPr lang="pl-PL" dirty="0"/>
          </a:p>
        </p:txBody>
      </p:sp>
      <p:sp>
        <p:nvSpPr>
          <p:cNvPr id="6" name="Symbol zastępczy tekstu 2"/>
          <p:cNvSpPr txBox="1">
            <a:spLocks/>
          </p:cNvSpPr>
          <p:nvPr/>
        </p:nvSpPr>
        <p:spPr>
          <a:xfrm>
            <a:off x="276045" y="4058454"/>
            <a:ext cx="3295291" cy="7550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7A600"/>
              </a:buClr>
              <a:buFontTx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7A600"/>
              </a:buClr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7A600"/>
              </a:buClr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7A600"/>
              </a:buClr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7A600"/>
              </a:buClr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4800" b="1" dirty="0">
                <a:solidFill>
                  <a:schemeClr val="tx1"/>
                </a:solidFill>
              </a:rPr>
              <a:t>800 137 200</a:t>
            </a:r>
          </a:p>
          <a:p>
            <a:endParaRPr lang="pl-PL" dirty="0"/>
          </a:p>
        </p:txBody>
      </p:sp>
      <p:pic>
        <p:nvPicPr>
          <p:cNvPr id="14" name="Symbol zastępczy obrazu 13"/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2"/>
          <a:srcRect l="362" t="-3339" r="-53" b="-2287"/>
          <a:stretch/>
        </p:blipFill>
        <p:spPr>
          <a:xfrm>
            <a:off x="7697853" y="1246153"/>
            <a:ext cx="4370501" cy="2717410"/>
          </a:xfrm>
          <a:prstGeom prst="rect">
            <a:avLst/>
          </a:prstGeom>
        </p:spPr>
      </p:pic>
      <p:pic>
        <p:nvPicPr>
          <p:cNvPr id="15" name="Obraz 14" descr="Poland Flag Polish · Free vector graphic on Pixabay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04" y="4966795"/>
            <a:ext cx="815733" cy="528315"/>
          </a:xfrm>
          <a:prstGeom prst="rect">
            <a:avLst/>
          </a:prstGeom>
        </p:spPr>
      </p:pic>
      <p:pic>
        <p:nvPicPr>
          <p:cNvPr id="16" name="Obraz 15" descr="File:Flag of Ukraine.svg - Wikivoyage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234" y="4968814"/>
            <a:ext cx="789059" cy="526296"/>
          </a:xfrm>
          <a:prstGeom prst="rect">
            <a:avLst/>
          </a:prstGeom>
        </p:spPr>
      </p:pic>
      <p:pic>
        <p:nvPicPr>
          <p:cNvPr id="17" name="Obraz 16" descr="Flaga Wielkiej Brytanii – Wikipedia, wolna encyklopedi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390" y="4963064"/>
            <a:ext cx="928901" cy="532046"/>
          </a:xfrm>
          <a:prstGeom prst="rect">
            <a:avLst/>
          </a:prstGeom>
        </p:spPr>
      </p:pic>
      <p:sp>
        <p:nvSpPr>
          <p:cNvPr id="18" name="Symbol zastępczy tekstu 2"/>
          <p:cNvSpPr txBox="1">
            <a:spLocks/>
          </p:cNvSpPr>
          <p:nvPr/>
        </p:nvSpPr>
        <p:spPr>
          <a:xfrm>
            <a:off x="583270" y="5697746"/>
            <a:ext cx="2349217" cy="44849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7A600"/>
              </a:buClr>
              <a:buFontTx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7A600"/>
              </a:buClr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7A600"/>
              </a:buClr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7A600"/>
              </a:buClr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7A600"/>
              </a:buClr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000" b="1" dirty="0">
                <a:solidFill>
                  <a:schemeClr val="tx1"/>
                </a:solidFill>
              </a:rPr>
              <a:t>o</a:t>
            </a:r>
            <a:r>
              <a:rPr lang="pl-PL" sz="2000" b="1" dirty="0" smtClean="0">
                <a:solidFill>
                  <a:schemeClr val="tx1"/>
                </a:solidFill>
              </a:rPr>
              <a:t>bsługa w 3 językach</a:t>
            </a:r>
            <a:endParaRPr lang="pl-PL" sz="2000" b="1" dirty="0">
              <a:solidFill>
                <a:schemeClr val="tx1"/>
              </a:solidFill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7466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3"/>
          </p:nvPr>
        </p:nvSpPr>
        <p:spPr>
          <a:xfrm>
            <a:off x="494534" y="1440611"/>
            <a:ext cx="11175639" cy="3226280"/>
          </a:xfrm>
        </p:spPr>
        <p:txBody>
          <a:bodyPr numCol="2">
            <a:noAutofit/>
          </a:bodyPr>
          <a:lstStyle/>
          <a:p>
            <a:r>
              <a:rPr lang="pl-PL" sz="1700" b="1" dirty="0" smtClean="0"/>
              <a:t>Gdzie bez skierowania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700" dirty="0" smtClean="0"/>
              <a:t>ginekolog i położnik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700" dirty="0" smtClean="0"/>
              <a:t>dentysta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700" dirty="0" smtClean="0"/>
              <a:t>wenerolog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700" dirty="0" smtClean="0"/>
              <a:t>onkolog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700" dirty="0" smtClean="0"/>
              <a:t>psychiatra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700" dirty="0" smtClean="0"/>
              <a:t>leczenie uzależnień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700" dirty="0"/>
              <a:t>ś</a:t>
            </a:r>
            <a:r>
              <a:rPr lang="pl-PL" sz="1700" dirty="0" smtClean="0"/>
              <a:t>wiadczenia psychologiczne, psychoterapeutyczne i środowiskowe dla dzieci i młodzieży</a:t>
            </a:r>
          </a:p>
          <a:p>
            <a:endParaRPr lang="pl-PL" sz="1700" b="1" dirty="0" smtClean="0"/>
          </a:p>
          <a:p>
            <a:r>
              <a:rPr lang="pl-PL" sz="1700" b="1" dirty="0" smtClean="0"/>
              <a:t>Kto bez skierowania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700" dirty="0" smtClean="0"/>
              <a:t>chorzy na gruźlicę, zakażeni HIV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700" dirty="0" smtClean="0"/>
              <a:t>inwalidzi wojenni i wojskowi, osoby represjonowane, kombatanci, żołnierze zastępczej służby wojskowej, działacze opozycji antykomunistycznej i osoby represjonowane z powodów politycznych, osoby deportowane do pracy przymusowej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700" dirty="0" smtClean="0"/>
              <a:t>cywilne niewidome ofiary działań wojennych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700" dirty="0" smtClean="0"/>
              <a:t>uprawnieni żołnierze lub pracownicy, weterani poszkodowani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700" dirty="0" smtClean="0"/>
              <a:t>osoby o znacznym stopniu niepełnosprawności</a:t>
            </a:r>
            <a:endParaRPr lang="pl-PL" sz="17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4"/>
          </p:nvPr>
        </p:nvSpPr>
        <p:spPr>
          <a:xfrm>
            <a:off x="4258963" y="5081791"/>
            <a:ext cx="7411210" cy="1646814"/>
          </a:xfrm>
        </p:spPr>
        <p:txBody>
          <a:bodyPr/>
          <a:lstStyle/>
          <a:p>
            <a:r>
              <a:rPr lang="pl-PL" dirty="0" smtClean="0"/>
              <a:t>Ambulatoryjne świadczenia specjalistyczne są udzielane na podstawie skierowania lekarza ubezpieczenia zdrowotnego.</a:t>
            </a:r>
            <a:endParaRPr lang="pl-PL" dirty="0"/>
          </a:p>
        </p:txBody>
      </p:sp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Skierowanie do specjalisty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5494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3"/>
          </p:nvPr>
        </p:nvSpPr>
        <p:spPr>
          <a:xfrm>
            <a:off x="494534" y="1853730"/>
            <a:ext cx="7562071" cy="2744149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Przyjęcie do szpitala następuje na podstawie skierowania wystawionego przez lekarza, lekarza dentystę lub felczera – nie musi to być lekarz ubezpieczenia zdrowotnego.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Pacjentowi </a:t>
            </a:r>
            <a:r>
              <a:rPr lang="pl-PL" dirty="0"/>
              <a:t>przyjętemu do szpitala </a:t>
            </a:r>
            <a:r>
              <a:rPr lang="pl-PL" dirty="0" smtClean="0"/>
              <a:t>zapewnia </a:t>
            </a:r>
            <a:r>
              <a:rPr lang="pl-PL" dirty="0"/>
              <a:t>się bezpłatnie leki, środki spożywcze specjalnego przeznaczenia żywieniowego i wyroby medyczne, jeżeli są one konieczne do wykonania </a:t>
            </a:r>
            <a:r>
              <a:rPr lang="pl-PL" dirty="0" smtClean="0"/>
              <a:t>świadczenia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Po zakończeniu leczenia, </a:t>
            </a:r>
            <a:r>
              <a:rPr lang="pl-PL" b="1" dirty="0" smtClean="0"/>
              <a:t>jeżeli wynika to ze wskazań medycznych </a:t>
            </a:r>
            <a:r>
              <a:rPr lang="pl-PL" dirty="0" smtClean="0"/>
              <a:t>pacjent zostaje odwieziony do domu transportem sanitarnym.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l-PL" sz="2400" dirty="0" smtClean="0"/>
              <a:t>Ważne: pacjent </a:t>
            </a:r>
            <a:r>
              <a:rPr lang="pl-PL" sz="2400" dirty="0"/>
              <a:t>może być leczony w szpitalu jeżeli cel leczenia nie może być osiągnięty przez leczenie ambulatoryjne</a:t>
            </a:r>
          </a:p>
          <a:p>
            <a:endParaRPr lang="pl-PL" dirty="0"/>
          </a:p>
        </p:txBody>
      </p:sp>
      <p:pic>
        <p:nvPicPr>
          <p:cNvPr id="7" name="Symbol zastępczy obrazu 6" descr="Darmowe zdjęcie z kategorii chirurgia, diagnoza, jałowy."/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6" t="1485" r="286" b="1865"/>
          <a:stretch/>
        </p:blipFill>
        <p:spPr/>
      </p:pic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Leczenie szpitalne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143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3"/>
          </p:nvPr>
        </p:nvSpPr>
        <p:spPr>
          <a:xfrm>
            <a:off x="494534" y="1853730"/>
            <a:ext cx="7562071" cy="2519862"/>
          </a:xfrm>
        </p:spPr>
        <p:txBody>
          <a:bodyPr>
            <a:normAutofit fontScale="92500"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l-PL" sz="2000" dirty="0" smtClean="0"/>
              <a:t>Pacjent </a:t>
            </a:r>
            <a:r>
              <a:rPr lang="pl-PL" sz="2000" dirty="0"/>
              <a:t>ma prawo do sprawiedliwego, równego, niedyskryminującego i przejrzystego dostępu do świadczeń opieki zdrowotnej. 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l-PL" sz="2000" dirty="0"/>
              <a:t>Świadczenia </a:t>
            </a:r>
            <a:r>
              <a:rPr lang="pl-PL" sz="2000" dirty="0" smtClean="0"/>
              <a:t>w </a:t>
            </a:r>
            <a:r>
              <a:rPr lang="pl-PL" sz="2000" dirty="0"/>
              <a:t>szpitalach i </a:t>
            </a:r>
            <a:r>
              <a:rPr lang="pl-PL" sz="2000" dirty="0" smtClean="0"/>
              <a:t>poradniach specjalistycznych </a:t>
            </a:r>
            <a:r>
              <a:rPr lang="pl-PL" sz="2000" dirty="0"/>
              <a:t>udzielane są według kolejności zgłoszenia w dniach i godzinach ich udzielania przez </a:t>
            </a:r>
            <a:r>
              <a:rPr lang="pl-PL" sz="2000" dirty="0" smtClean="0"/>
              <a:t>placówkę medyczną.</a:t>
            </a:r>
            <a:endParaRPr lang="pl-PL" sz="2000" dirty="0"/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l-PL" sz="2000" dirty="0"/>
              <a:t>Jeżeli porada lub przyjęcie do szpitala nie może zostać zrealizowane w dniu zgłoszenia, świadczeniodawca wpisuje pacjenta na </a:t>
            </a:r>
            <a:r>
              <a:rPr lang="pl-PL" sz="2000" b="1" dirty="0"/>
              <a:t>listę oczekujących</a:t>
            </a:r>
            <a:r>
              <a:rPr lang="pl-PL" sz="2000" dirty="0"/>
              <a:t>.</a:t>
            </a:r>
          </a:p>
          <a:p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4"/>
          </p:nvPr>
        </p:nvSpPr>
        <p:spPr>
          <a:xfrm>
            <a:off x="4258963" y="4883382"/>
            <a:ext cx="7411210" cy="1870075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2400"/>
              </a:spcBef>
            </a:pPr>
            <a:r>
              <a:rPr lang="pl-PL" dirty="0" smtClean="0"/>
              <a:t>W </a:t>
            </a:r>
            <a:r>
              <a:rPr lang="pl-PL" dirty="0"/>
              <a:t>przypadku gdy </a:t>
            </a:r>
            <a:r>
              <a:rPr lang="pl-PL" dirty="0" smtClean="0"/>
              <a:t>pacjent </a:t>
            </a:r>
            <a:r>
              <a:rPr lang="pl-PL" dirty="0"/>
              <a:t>kontynuuje leczenie i wymaga okresowego, w ściśle ustalonych terminach wykonywania kolejnych wizyt albo porad, nie jest wpisywany na listę oczekujących. Termin kolejnego etapu świadczenia zostanie wyznaczony </a:t>
            </a:r>
            <a:r>
              <a:rPr lang="pl-PL" b="1" dirty="0"/>
              <a:t>zgodnie z planem leczenia</a:t>
            </a:r>
            <a:r>
              <a:rPr lang="pl-PL" dirty="0"/>
              <a:t>.</a:t>
            </a:r>
          </a:p>
          <a:p>
            <a:pPr>
              <a:spcBef>
                <a:spcPts val="2400"/>
              </a:spcBef>
            </a:pPr>
            <a:r>
              <a:rPr lang="pl-PL" dirty="0"/>
              <a:t>W </a:t>
            </a:r>
            <a:r>
              <a:rPr lang="pl-PL" b="1" dirty="0"/>
              <a:t>podstawowej opiece zdrowotnej </a:t>
            </a:r>
            <a:r>
              <a:rPr lang="pl-PL" dirty="0"/>
              <a:t>w przypadkach uzasadnionych stanem zdrowia pacjenta, świadczenie udzielane jest w dniu zgłoszenia. W innych przypadkach w terminie uzgodnionym z pacjentem.</a:t>
            </a:r>
          </a:p>
          <a:p>
            <a:endParaRPr lang="pl-PL" dirty="0"/>
          </a:p>
        </p:txBody>
      </p:sp>
      <p:pic>
        <p:nvPicPr>
          <p:cNvPr id="6" name="Symbol zastępczy obrazu 5" descr="Lokalizacja : ul. Katowicka 6 4 (p oziom minus 1), dogodne wejście ..."/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75" t="8566" r="28552" b="16275"/>
          <a:stretch/>
        </p:blipFill>
        <p:spPr>
          <a:xfrm>
            <a:off x="8185638" y="1336430"/>
            <a:ext cx="3484535" cy="3288323"/>
          </a:xfrm>
        </p:spPr>
      </p:pic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Prawo do leczenia w określonym czasie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1086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obiektu SmartArt 3"/>
          <p:cNvGraphicFramePr>
            <a:graphicFrameLocks noGrp="1"/>
          </p:cNvGraphicFramePr>
          <p:nvPr>
            <p:ph type="dgm" sz="quarter" idx="16"/>
            <p:extLst>
              <p:ext uri="{D42A27DB-BD31-4B8C-83A1-F6EECF244321}">
                <p14:modId xmlns:p14="http://schemas.microsoft.com/office/powerpoint/2010/main" val="1422359930"/>
              </p:ext>
            </p:extLst>
          </p:nvPr>
        </p:nvGraphicFramePr>
        <p:xfrm>
          <a:off x="491363" y="1778558"/>
          <a:ext cx="11214967" cy="39818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Prawo do leczenia w określonym czasie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491363" y="1690688"/>
            <a:ext cx="3305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Kategorie medyczne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197647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ymbol zastępczy obiektu SmartArt 4"/>
          <p:cNvGraphicFramePr>
            <a:graphicFrameLocks noGrp="1"/>
          </p:cNvGraphicFramePr>
          <p:nvPr>
            <p:ph type="dgm" sz="quarter" idx="16"/>
            <p:extLst>
              <p:ext uri="{D42A27DB-BD31-4B8C-83A1-F6EECF244321}">
                <p14:modId xmlns:p14="http://schemas.microsoft.com/office/powerpoint/2010/main" val="4194035649"/>
              </p:ext>
            </p:extLst>
          </p:nvPr>
        </p:nvGraphicFramePr>
        <p:xfrm>
          <a:off x="491363" y="1423358"/>
          <a:ext cx="11393487" cy="48049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Prawo do leczenia w określonym czasie</a:t>
            </a:r>
          </a:p>
        </p:txBody>
      </p:sp>
      <p:pic>
        <p:nvPicPr>
          <p:cNvPr id="4" name="Obraz 3" descr="Nadużywanie teleporad przez lekarzy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4458" y="5188691"/>
            <a:ext cx="2391305" cy="1275363"/>
          </a:xfrm>
          <a:prstGeom prst="rect">
            <a:avLst/>
          </a:prstGeom>
        </p:spPr>
      </p:pic>
      <p:pic>
        <p:nvPicPr>
          <p:cNvPr id="9" name="Obraz 8" descr="Gorączka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04" y="5161662"/>
            <a:ext cx="2559132" cy="1329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22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3"/>
          </p:nvPr>
        </p:nvSpPr>
        <p:spPr>
          <a:xfrm>
            <a:off x="494535" y="1853729"/>
            <a:ext cx="5207526" cy="1829749"/>
          </a:xfrm>
        </p:spPr>
        <p:txBody>
          <a:bodyPr>
            <a:noAutofit/>
          </a:bodyPr>
          <a:lstStyle/>
          <a:p>
            <a:r>
              <a:rPr lang="pl-PL" sz="2000" b="1" dirty="0" smtClean="0"/>
              <a:t>Gdzie uzyskać informację o najbliższych terminach leczenia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 smtClean="0"/>
              <a:t>bezpośrednio w placówce medycznej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 smtClean="0"/>
              <a:t>Telefoniczna Informacja Pacjenta 800 190 590</a:t>
            </a:r>
            <a:endParaRPr lang="pl-PL" sz="20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l-PL" dirty="0">
                <a:latin typeface="Arial" pitchFamily="34" charset="0"/>
                <a:cs typeface="Arial" pitchFamily="34" charset="0"/>
              </a:rPr>
              <a:t>Strona internetowa: </a:t>
            </a:r>
          </a:p>
          <a:p>
            <a:r>
              <a:rPr lang="pl-PL" sz="2800" b="1" dirty="0">
                <a:latin typeface="Arial" pitchFamily="34" charset="0"/>
                <a:cs typeface="Arial" pitchFamily="34" charset="0"/>
              </a:rPr>
              <a:t>terminyleczenia.nfz.gov.pl</a:t>
            </a:r>
            <a:endParaRPr lang="pl-PL" sz="2800" dirty="0">
              <a:latin typeface="Arial" pitchFamily="34" charset="0"/>
              <a:cs typeface="Arial" pitchFamily="34" charset="0"/>
            </a:endParaRPr>
          </a:p>
          <a:p>
            <a:endParaRPr lang="pl-PL" dirty="0"/>
          </a:p>
        </p:txBody>
      </p:sp>
      <p:pic>
        <p:nvPicPr>
          <p:cNvPr id="6" name="Symbol zastępczy obrazu 5"/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2"/>
          <a:srcRect l="682" t="-2258" r="86" b="353"/>
          <a:stretch/>
        </p:blipFill>
        <p:spPr>
          <a:xfrm>
            <a:off x="5615797" y="1237844"/>
            <a:ext cx="6576204" cy="3960960"/>
          </a:xfrm>
          <a:prstGeom prst="rect">
            <a:avLst/>
          </a:prstGeom>
        </p:spPr>
      </p:pic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Prawo do leczenia w określonym czasie</a:t>
            </a:r>
          </a:p>
        </p:txBody>
      </p:sp>
    </p:spTree>
    <p:extLst>
      <p:ext uri="{BB962C8B-B14F-4D97-AF65-F5344CB8AC3E}">
        <p14:creationId xmlns:p14="http://schemas.microsoft.com/office/powerpoint/2010/main" val="96970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5"/>
          <p:cNvSpPr/>
          <p:nvPr/>
        </p:nvSpPr>
        <p:spPr>
          <a:xfrm>
            <a:off x="6909613" y="350021"/>
            <a:ext cx="1960505" cy="13978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408" y="8528"/>
                </a:moveTo>
                <a:lnTo>
                  <a:pt x="18812" y="7969"/>
                </a:lnTo>
                <a:lnTo>
                  <a:pt x="19369" y="7829"/>
                </a:lnTo>
                <a:lnTo>
                  <a:pt x="19874" y="7550"/>
                </a:lnTo>
                <a:lnTo>
                  <a:pt x="20431" y="7130"/>
                </a:lnTo>
                <a:lnTo>
                  <a:pt x="20886" y="6850"/>
                </a:lnTo>
                <a:lnTo>
                  <a:pt x="21600" y="5889"/>
                </a:lnTo>
                <a:lnTo>
                  <a:pt x="20898" y="6178"/>
                </a:lnTo>
                <a:lnTo>
                  <a:pt x="19925" y="6920"/>
                </a:lnTo>
                <a:lnTo>
                  <a:pt x="18863" y="7200"/>
                </a:lnTo>
                <a:lnTo>
                  <a:pt x="17801" y="7899"/>
                </a:lnTo>
                <a:lnTo>
                  <a:pt x="16992" y="8109"/>
                </a:lnTo>
                <a:lnTo>
                  <a:pt x="16334" y="7969"/>
                </a:lnTo>
                <a:lnTo>
                  <a:pt x="15727" y="7550"/>
                </a:lnTo>
                <a:lnTo>
                  <a:pt x="15171" y="7689"/>
                </a:lnTo>
                <a:lnTo>
                  <a:pt x="14716" y="7480"/>
                </a:lnTo>
                <a:lnTo>
                  <a:pt x="14312" y="7060"/>
                </a:lnTo>
                <a:lnTo>
                  <a:pt x="13806" y="6641"/>
                </a:lnTo>
                <a:lnTo>
                  <a:pt x="13401" y="5872"/>
                </a:lnTo>
                <a:lnTo>
                  <a:pt x="13452" y="5103"/>
                </a:lnTo>
                <a:lnTo>
                  <a:pt x="13401" y="4054"/>
                </a:lnTo>
                <a:lnTo>
                  <a:pt x="12845" y="2517"/>
                </a:lnTo>
                <a:lnTo>
                  <a:pt x="12440" y="1957"/>
                </a:lnTo>
                <a:lnTo>
                  <a:pt x="12339" y="1468"/>
                </a:lnTo>
                <a:lnTo>
                  <a:pt x="12592" y="1118"/>
                </a:lnTo>
                <a:lnTo>
                  <a:pt x="13250" y="1678"/>
                </a:lnTo>
                <a:lnTo>
                  <a:pt x="13705" y="2167"/>
                </a:lnTo>
                <a:lnTo>
                  <a:pt x="14312" y="2586"/>
                </a:lnTo>
                <a:lnTo>
                  <a:pt x="14716" y="3076"/>
                </a:lnTo>
                <a:lnTo>
                  <a:pt x="15323" y="3635"/>
                </a:lnTo>
                <a:lnTo>
                  <a:pt x="15626" y="3146"/>
                </a:lnTo>
                <a:lnTo>
                  <a:pt x="15323" y="2377"/>
                </a:lnTo>
                <a:lnTo>
                  <a:pt x="14716" y="1817"/>
                </a:lnTo>
                <a:lnTo>
                  <a:pt x="13856" y="1118"/>
                </a:lnTo>
                <a:lnTo>
                  <a:pt x="12946" y="559"/>
                </a:lnTo>
                <a:lnTo>
                  <a:pt x="12238" y="70"/>
                </a:lnTo>
                <a:lnTo>
                  <a:pt x="11429" y="70"/>
                </a:lnTo>
                <a:lnTo>
                  <a:pt x="10721" y="0"/>
                </a:lnTo>
                <a:lnTo>
                  <a:pt x="9861" y="140"/>
                </a:lnTo>
                <a:lnTo>
                  <a:pt x="8850" y="280"/>
                </a:lnTo>
                <a:lnTo>
                  <a:pt x="7889" y="280"/>
                </a:lnTo>
                <a:lnTo>
                  <a:pt x="7130" y="909"/>
                </a:lnTo>
                <a:lnTo>
                  <a:pt x="6271" y="979"/>
                </a:lnTo>
                <a:lnTo>
                  <a:pt x="5816" y="1538"/>
                </a:lnTo>
                <a:lnTo>
                  <a:pt x="5108" y="1398"/>
                </a:lnTo>
                <a:lnTo>
                  <a:pt x="4248" y="1608"/>
                </a:lnTo>
                <a:lnTo>
                  <a:pt x="3540" y="1678"/>
                </a:lnTo>
                <a:lnTo>
                  <a:pt x="3186" y="2097"/>
                </a:lnTo>
                <a:lnTo>
                  <a:pt x="2579" y="2586"/>
                </a:lnTo>
                <a:lnTo>
                  <a:pt x="2023" y="3076"/>
                </a:lnTo>
                <a:lnTo>
                  <a:pt x="1467" y="3495"/>
                </a:lnTo>
                <a:lnTo>
                  <a:pt x="910" y="4124"/>
                </a:lnTo>
                <a:lnTo>
                  <a:pt x="202" y="4474"/>
                </a:lnTo>
                <a:lnTo>
                  <a:pt x="202" y="5243"/>
                </a:lnTo>
                <a:lnTo>
                  <a:pt x="708" y="6221"/>
                </a:lnTo>
                <a:lnTo>
                  <a:pt x="657" y="8039"/>
                </a:lnTo>
                <a:lnTo>
                  <a:pt x="657" y="9297"/>
                </a:lnTo>
                <a:lnTo>
                  <a:pt x="354" y="9786"/>
                </a:lnTo>
                <a:lnTo>
                  <a:pt x="0" y="10136"/>
                </a:lnTo>
                <a:lnTo>
                  <a:pt x="101" y="10835"/>
                </a:lnTo>
                <a:lnTo>
                  <a:pt x="354" y="11324"/>
                </a:lnTo>
                <a:lnTo>
                  <a:pt x="455" y="12023"/>
                </a:lnTo>
                <a:lnTo>
                  <a:pt x="455" y="12932"/>
                </a:lnTo>
                <a:lnTo>
                  <a:pt x="619" y="13561"/>
                </a:lnTo>
                <a:lnTo>
                  <a:pt x="1011" y="14050"/>
                </a:lnTo>
                <a:lnTo>
                  <a:pt x="1214" y="14750"/>
                </a:lnTo>
                <a:lnTo>
                  <a:pt x="1422" y="15038"/>
                </a:lnTo>
                <a:lnTo>
                  <a:pt x="955" y="16060"/>
                </a:lnTo>
                <a:lnTo>
                  <a:pt x="1163" y="16497"/>
                </a:lnTo>
                <a:lnTo>
                  <a:pt x="1372" y="16917"/>
                </a:lnTo>
                <a:lnTo>
                  <a:pt x="1365" y="17685"/>
                </a:lnTo>
                <a:lnTo>
                  <a:pt x="1062" y="18175"/>
                </a:lnTo>
                <a:lnTo>
                  <a:pt x="1062" y="19014"/>
                </a:lnTo>
                <a:lnTo>
                  <a:pt x="1365" y="19573"/>
                </a:lnTo>
                <a:lnTo>
                  <a:pt x="1719" y="20691"/>
                </a:lnTo>
                <a:lnTo>
                  <a:pt x="2175" y="21250"/>
                </a:lnTo>
                <a:lnTo>
                  <a:pt x="2529" y="21181"/>
                </a:lnTo>
                <a:lnTo>
                  <a:pt x="2984" y="20971"/>
                </a:lnTo>
                <a:lnTo>
                  <a:pt x="3388" y="20901"/>
                </a:lnTo>
                <a:lnTo>
                  <a:pt x="3843" y="20971"/>
                </a:lnTo>
                <a:lnTo>
                  <a:pt x="4197" y="21600"/>
                </a:lnTo>
                <a:lnTo>
                  <a:pt x="4551" y="21181"/>
                </a:lnTo>
                <a:lnTo>
                  <a:pt x="4855" y="21600"/>
                </a:lnTo>
                <a:lnTo>
                  <a:pt x="5006" y="21041"/>
                </a:lnTo>
                <a:lnTo>
                  <a:pt x="5108" y="20621"/>
                </a:lnTo>
                <a:lnTo>
                  <a:pt x="5360" y="20202"/>
                </a:lnTo>
                <a:lnTo>
                  <a:pt x="5563" y="19643"/>
                </a:lnTo>
                <a:lnTo>
                  <a:pt x="5967" y="19992"/>
                </a:lnTo>
                <a:lnTo>
                  <a:pt x="6372" y="20272"/>
                </a:lnTo>
                <a:lnTo>
                  <a:pt x="6776" y="20132"/>
                </a:lnTo>
                <a:lnTo>
                  <a:pt x="7232" y="20132"/>
                </a:lnTo>
                <a:lnTo>
                  <a:pt x="7282" y="19503"/>
                </a:lnTo>
                <a:lnTo>
                  <a:pt x="7383" y="18944"/>
                </a:lnTo>
                <a:lnTo>
                  <a:pt x="7889" y="18454"/>
                </a:lnTo>
                <a:lnTo>
                  <a:pt x="8294" y="18175"/>
                </a:lnTo>
                <a:lnTo>
                  <a:pt x="8294" y="17755"/>
                </a:lnTo>
                <a:lnTo>
                  <a:pt x="8546" y="17336"/>
                </a:lnTo>
                <a:lnTo>
                  <a:pt x="8850" y="17616"/>
                </a:lnTo>
                <a:lnTo>
                  <a:pt x="9406" y="17825"/>
                </a:lnTo>
                <a:lnTo>
                  <a:pt x="9760" y="17685"/>
                </a:lnTo>
                <a:lnTo>
                  <a:pt x="10329" y="17222"/>
                </a:lnTo>
                <a:lnTo>
                  <a:pt x="10670" y="17336"/>
                </a:lnTo>
                <a:lnTo>
                  <a:pt x="10873" y="17755"/>
                </a:lnTo>
                <a:lnTo>
                  <a:pt x="11378" y="17825"/>
                </a:lnTo>
                <a:lnTo>
                  <a:pt x="11732" y="18384"/>
                </a:lnTo>
                <a:lnTo>
                  <a:pt x="12289" y="18315"/>
                </a:lnTo>
                <a:lnTo>
                  <a:pt x="12794" y="18315"/>
                </a:lnTo>
                <a:lnTo>
                  <a:pt x="13148" y="18664"/>
                </a:lnTo>
                <a:lnTo>
                  <a:pt x="13604" y="18944"/>
                </a:lnTo>
                <a:lnTo>
                  <a:pt x="14059" y="18664"/>
                </a:lnTo>
                <a:lnTo>
                  <a:pt x="14665" y="18664"/>
                </a:lnTo>
                <a:lnTo>
                  <a:pt x="14969" y="19014"/>
                </a:lnTo>
                <a:lnTo>
                  <a:pt x="15171" y="19852"/>
                </a:lnTo>
                <a:lnTo>
                  <a:pt x="15778" y="19852"/>
                </a:lnTo>
                <a:lnTo>
                  <a:pt x="16385" y="20272"/>
                </a:lnTo>
                <a:lnTo>
                  <a:pt x="17422" y="20359"/>
                </a:lnTo>
                <a:lnTo>
                  <a:pt x="17902" y="20132"/>
                </a:lnTo>
                <a:lnTo>
                  <a:pt x="18458" y="19433"/>
                </a:lnTo>
                <a:lnTo>
                  <a:pt x="18458" y="18734"/>
                </a:lnTo>
                <a:lnTo>
                  <a:pt x="18863" y="18035"/>
                </a:lnTo>
                <a:lnTo>
                  <a:pt x="19520" y="17406"/>
                </a:lnTo>
                <a:lnTo>
                  <a:pt x="20222" y="16960"/>
                </a:lnTo>
                <a:lnTo>
                  <a:pt x="20785" y="16148"/>
                </a:lnTo>
                <a:lnTo>
                  <a:pt x="20968" y="14872"/>
                </a:lnTo>
                <a:lnTo>
                  <a:pt x="20785" y="14120"/>
                </a:lnTo>
                <a:lnTo>
                  <a:pt x="20228" y="14120"/>
                </a:lnTo>
                <a:lnTo>
                  <a:pt x="19824" y="13771"/>
                </a:lnTo>
                <a:lnTo>
                  <a:pt x="19470" y="13421"/>
                </a:lnTo>
                <a:lnTo>
                  <a:pt x="18964" y="13002"/>
                </a:lnTo>
                <a:lnTo>
                  <a:pt x="18863" y="12093"/>
                </a:lnTo>
                <a:lnTo>
                  <a:pt x="18812" y="11184"/>
                </a:lnTo>
                <a:lnTo>
                  <a:pt x="18964" y="10695"/>
                </a:lnTo>
                <a:lnTo>
                  <a:pt x="19470" y="10346"/>
                </a:lnTo>
                <a:lnTo>
                  <a:pt x="19217" y="9786"/>
                </a:lnTo>
                <a:lnTo>
                  <a:pt x="18711" y="9717"/>
                </a:lnTo>
                <a:lnTo>
                  <a:pt x="18509" y="9157"/>
                </a:lnTo>
                <a:lnTo>
                  <a:pt x="18408" y="8528"/>
                </a:lnTo>
                <a:close/>
              </a:path>
            </a:pathLst>
          </a:custGeom>
          <a:solidFill>
            <a:srgbClr val="D5D5D5"/>
          </a:solidFill>
          <a:ln w="19050">
            <a:solidFill>
              <a:srgbClr val="FFFFFF"/>
            </a:solidFill>
          </a:ln>
          <a:effectLst>
            <a:outerShdw dist="28398" dir="6993903" rotWithShape="0">
              <a:srgbClr val="B2B2B2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pPr defTabSz="914287">
              <a:lnSpc>
                <a:spcPct val="100000"/>
              </a:lnSpc>
              <a:defRPr sz="1200"/>
            </a:pPr>
            <a:endParaRPr/>
          </a:p>
        </p:txBody>
      </p:sp>
      <p:sp>
        <p:nvSpPr>
          <p:cNvPr id="18" name="Freeform 6"/>
          <p:cNvSpPr/>
          <p:nvPr/>
        </p:nvSpPr>
        <p:spPr>
          <a:xfrm>
            <a:off x="7262572" y="1465839"/>
            <a:ext cx="1672399" cy="15281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34" y="4021"/>
                </a:moveTo>
                <a:lnTo>
                  <a:pt x="757" y="3645"/>
                </a:lnTo>
                <a:lnTo>
                  <a:pt x="1127" y="4005"/>
                </a:lnTo>
                <a:lnTo>
                  <a:pt x="1439" y="3118"/>
                </a:lnTo>
                <a:lnTo>
                  <a:pt x="1728" y="2734"/>
                </a:lnTo>
                <a:lnTo>
                  <a:pt x="1951" y="2206"/>
                </a:lnTo>
                <a:lnTo>
                  <a:pt x="2403" y="2518"/>
                </a:lnTo>
                <a:lnTo>
                  <a:pt x="2885" y="2782"/>
                </a:lnTo>
                <a:lnTo>
                  <a:pt x="3375" y="2662"/>
                </a:lnTo>
                <a:lnTo>
                  <a:pt x="3939" y="2662"/>
                </a:lnTo>
                <a:lnTo>
                  <a:pt x="3961" y="2150"/>
                </a:lnTo>
                <a:lnTo>
                  <a:pt x="4095" y="1599"/>
                </a:lnTo>
                <a:lnTo>
                  <a:pt x="4651" y="1143"/>
                </a:lnTo>
                <a:lnTo>
                  <a:pt x="5177" y="887"/>
                </a:lnTo>
                <a:lnTo>
                  <a:pt x="5155" y="480"/>
                </a:lnTo>
                <a:lnTo>
                  <a:pt x="5445" y="112"/>
                </a:lnTo>
                <a:lnTo>
                  <a:pt x="5801" y="352"/>
                </a:lnTo>
                <a:lnTo>
                  <a:pt x="6453" y="544"/>
                </a:lnTo>
                <a:lnTo>
                  <a:pt x="6898" y="432"/>
                </a:lnTo>
                <a:lnTo>
                  <a:pt x="7521" y="0"/>
                </a:lnTo>
                <a:lnTo>
                  <a:pt x="7966" y="120"/>
                </a:lnTo>
                <a:lnTo>
                  <a:pt x="8145" y="480"/>
                </a:lnTo>
                <a:lnTo>
                  <a:pt x="8827" y="568"/>
                </a:lnTo>
                <a:lnTo>
                  <a:pt x="9161" y="1047"/>
                </a:lnTo>
                <a:lnTo>
                  <a:pt x="9873" y="1007"/>
                </a:lnTo>
                <a:lnTo>
                  <a:pt x="10414" y="1007"/>
                </a:lnTo>
                <a:lnTo>
                  <a:pt x="10859" y="1311"/>
                </a:lnTo>
                <a:lnTo>
                  <a:pt x="11416" y="1583"/>
                </a:lnTo>
                <a:lnTo>
                  <a:pt x="11883" y="1335"/>
                </a:lnTo>
                <a:lnTo>
                  <a:pt x="12632" y="1319"/>
                </a:lnTo>
                <a:lnTo>
                  <a:pt x="12996" y="1647"/>
                </a:lnTo>
                <a:lnTo>
                  <a:pt x="13233" y="2398"/>
                </a:lnTo>
                <a:lnTo>
                  <a:pt x="13945" y="2414"/>
                </a:lnTo>
                <a:lnTo>
                  <a:pt x="14620" y="2782"/>
                </a:lnTo>
                <a:lnTo>
                  <a:pt x="15859" y="2878"/>
                </a:lnTo>
                <a:lnTo>
                  <a:pt x="16556" y="2606"/>
                </a:lnTo>
                <a:lnTo>
                  <a:pt x="16793" y="3182"/>
                </a:lnTo>
                <a:lnTo>
                  <a:pt x="17149" y="3821"/>
                </a:lnTo>
                <a:lnTo>
                  <a:pt x="17090" y="4461"/>
                </a:lnTo>
                <a:lnTo>
                  <a:pt x="17209" y="4972"/>
                </a:lnTo>
                <a:lnTo>
                  <a:pt x="17505" y="5548"/>
                </a:lnTo>
                <a:lnTo>
                  <a:pt x="17862" y="5676"/>
                </a:lnTo>
                <a:lnTo>
                  <a:pt x="18277" y="5420"/>
                </a:lnTo>
                <a:lnTo>
                  <a:pt x="18692" y="5740"/>
                </a:lnTo>
                <a:lnTo>
                  <a:pt x="19226" y="5868"/>
                </a:lnTo>
                <a:lnTo>
                  <a:pt x="19642" y="6187"/>
                </a:lnTo>
                <a:lnTo>
                  <a:pt x="20235" y="6507"/>
                </a:lnTo>
                <a:lnTo>
                  <a:pt x="20769" y="6571"/>
                </a:lnTo>
                <a:lnTo>
                  <a:pt x="21185" y="7147"/>
                </a:lnTo>
                <a:lnTo>
                  <a:pt x="21244" y="7978"/>
                </a:lnTo>
                <a:lnTo>
                  <a:pt x="21541" y="8490"/>
                </a:lnTo>
                <a:lnTo>
                  <a:pt x="21600" y="9001"/>
                </a:lnTo>
                <a:lnTo>
                  <a:pt x="21303" y="9513"/>
                </a:lnTo>
                <a:lnTo>
                  <a:pt x="20947" y="10152"/>
                </a:lnTo>
                <a:lnTo>
                  <a:pt x="20947" y="11304"/>
                </a:lnTo>
                <a:lnTo>
                  <a:pt x="21125" y="11879"/>
                </a:lnTo>
                <a:lnTo>
                  <a:pt x="21066" y="12263"/>
                </a:lnTo>
                <a:lnTo>
                  <a:pt x="20591" y="11943"/>
                </a:lnTo>
                <a:lnTo>
                  <a:pt x="20257" y="12215"/>
                </a:lnTo>
                <a:lnTo>
                  <a:pt x="19701" y="12519"/>
                </a:lnTo>
                <a:lnTo>
                  <a:pt x="19464" y="13158"/>
                </a:lnTo>
                <a:lnTo>
                  <a:pt x="19642" y="13734"/>
                </a:lnTo>
                <a:lnTo>
                  <a:pt x="18930" y="14373"/>
                </a:lnTo>
                <a:lnTo>
                  <a:pt x="19345" y="14693"/>
                </a:lnTo>
                <a:lnTo>
                  <a:pt x="19820" y="15205"/>
                </a:lnTo>
                <a:lnTo>
                  <a:pt x="19404" y="15780"/>
                </a:lnTo>
                <a:lnTo>
                  <a:pt x="18989" y="16548"/>
                </a:lnTo>
                <a:lnTo>
                  <a:pt x="18514" y="17187"/>
                </a:lnTo>
                <a:lnTo>
                  <a:pt x="18752" y="17891"/>
                </a:lnTo>
                <a:lnTo>
                  <a:pt x="18336" y="18466"/>
                </a:lnTo>
                <a:lnTo>
                  <a:pt x="18574" y="18914"/>
                </a:lnTo>
                <a:lnTo>
                  <a:pt x="18218" y="19426"/>
                </a:lnTo>
                <a:lnTo>
                  <a:pt x="17684" y="19937"/>
                </a:lnTo>
                <a:lnTo>
                  <a:pt x="17684" y="20577"/>
                </a:lnTo>
                <a:lnTo>
                  <a:pt x="17387" y="20833"/>
                </a:lnTo>
                <a:lnTo>
                  <a:pt x="16971" y="21304"/>
                </a:lnTo>
                <a:lnTo>
                  <a:pt x="15874" y="21544"/>
                </a:lnTo>
                <a:lnTo>
                  <a:pt x="15251" y="21600"/>
                </a:lnTo>
                <a:lnTo>
                  <a:pt x="14783" y="21064"/>
                </a:lnTo>
                <a:lnTo>
                  <a:pt x="14064" y="21024"/>
                </a:lnTo>
                <a:lnTo>
                  <a:pt x="13530" y="21344"/>
                </a:lnTo>
                <a:lnTo>
                  <a:pt x="12936" y="21088"/>
                </a:lnTo>
                <a:lnTo>
                  <a:pt x="12343" y="20769"/>
                </a:lnTo>
                <a:lnTo>
                  <a:pt x="11927" y="20001"/>
                </a:lnTo>
                <a:lnTo>
                  <a:pt x="11453" y="19554"/>
                </a:lnTo>
                <a:lnTo>
                  <a:pt x="10837" y="19154"/>
                </a:lnTo>
                <a:lnTo>
                  <a:pt x="10266" y="19426"/>
                </a:lnTo>
                <a:lnTo>
                  <a:pt x="9376" y="19234"/>
                </a:lnTo>
                <a:lnTo>
                  <a:pt x="8782" y="19362"/>
                </a:lnTo>
                <a:lnTo>
                  <a:pt x="7833" y="19106"/>
                </a:lnTo>
                <a:lnTo>
                  <a:pt x="7180" y="18786"/>
                </a:lnTo>
                <a:lnTo>
                  <a:pt x="6461" y="18195"/>
                </a:lnTo>
                <a:lnTo>
                  <a:pt x="5400" y="17571"/>
                </a:lnTo>
                <a:lnTo>
                  <a:pt x="4925" y="17003"/>
                </a:lnTo>
                <a:lnTo>
                  <a:pt x="4332" y="17059"/>
                </a:lnTo>
                <a:lnTo>
                  <a:pt x="3620" y="17315"/>
                </a:lnTo>
                <a:lnTo>
                  <a:pt x="2789" y="16356"/>
                </a:lnTo>
                <a:lnTo>
                  <a:pt x="2077" y="16356"/>
                </a:lnTo>
                <a:lnTo>
                  <a:pt x="1602" y="15524"/>
                </a:lnTo>
                <a:lnTo>
                  <a:pt x="1424" y="14885"/>
                </a:lnTo>
                <a:lnTo>
                  <a:pt x="2077" y="14365"/>
                </a:lnTo>
                <a:lnTo>
                  <a:pt x="2314" y="13094"/>
                </a:lnTo>
                <a:lnTo>
                  <a:pt x="1780" y="12327"/>
                </a:lnTo>
                <a:lnTo>
                  <a:pt x="1187" y="12199"/>
                </a:lnTo>
                <a:lnTo>
                  <a:pt x="593" y="11623"/>
                </a:lnTo>
                <a:lnTo>
                  <a:pt x="415" y="11048"/>
                </a:lnTo>
                <a:lnTo>
                  <a:pt x="890" y="10472"/>
                </a:lnTo>
                <a:lnTo>
                  <a:pt x="890" y="9513"/>
                </a:lnTo>
                <a:lnTo>
                  <a:pt x="712" y="8809"/>
                </a:lnTo>
                <a:lnTo>
                  <a:pt x="890" y="8042"/>
                </a:lnTo>
                <a:lnTo>
                  <a:pt x="1662" y="7466"/>
                </a:lnTo>
                <a:lnTo>
                  <a:pt x="831" y="6571"/>
                </a:lnTo>
                <a:lnTo>
                  <a:pt x="356" y="6635"/>
                </a:lnTo>
                <a:lnTo>
                  <a:pt x="0" y="6379"/>
                </a:lnTo>
                <a:lnTo>
                  <a:pt x="178" y="5548"/>
                </a:lnTo>
                <a:lnTo>
                  <a:pt x="593" y="4844"/>
                </a:lnTo>
                <a:lnTo>
                  <a:pt x="334" y="4021"/>
                </a:lnTo>
                <a:close/>
              </a:path>
            </a:pathLst>
          </a:custGeom>
          <a:solidFill>
            <a:schemeClr val="bg2">
              <a:lumMod val="85000"/>
            </a:schemeClr>
          </a:solidFill>
          <a:ln w="19050">
            <a:solidFill>
              <a:srgbClr val="FFFFFF"/>
            </a:solidFill>
          </a:ln>
          <a:effectLst>
            <a:outerShdw dist="28398" dir="6993903" rotWithShape="0">
              <a:srgbClr val="B2B2B2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pPr defTabSz="914287">
              <a:lnSpc>
                <a:spcPct val="100000"/>
              </a:lnSpc>
              <a:defRPr sz="1200"/>
            </a:pPr>
            <a:endParaRPr/>
          </a:p>
        </p:txBody>
      </p:sp>
      <p:sp>
        <p:nvSpPr>
          <p:cNvPr id="19" name="Freeform 7"/>
          <p:cNvSpPr/>
          <p:nvPr/>
        </p:nvSpPr>
        <p:spPr>
          <a:xfrm>
            <a:off x="5169496" y="637754"/>
            <a:ext cx="1869825" cy="20651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789" y="136"/>
                </a:moveTo>
                <a:lnTo>
                  <a:pt x="19212" y="0"/>
                </a:lnTo>
                <a:lnTo>
                  <a:pt x="18628" y="285"/>
                </a:lnTo>
                <a:lnTo>
                  <a:pt x="17938" y="854"/>
                </a:lnTo>
                <a:lnTo>
                  <a:pt x="17514" y="1423"/>
                </a:lnTo>
                <a:lnTo>
                  <a:pt x="16930" y="1897"/>
                </a:lnTo>
                <a:lnTo>
                  <a:pt x="16664" y="2418"/>
                </a:lnTo>
                <a:lnTo>
                  <a:pt x="16293" y="2750"/>
                </a:lnTo>
                <a:lnTo>
                  <a:pt x="15762" y="2940"/>
                </a:lnTo>
                <a:lnTo>
                  <a:pt x="15178" y="3225"/>
                </a:lnTo>
                <a:lnTo>
                  <a:pt x="14542" y="3414"/>
                </a:lnTo>
                <a:lnTo>
                  <a:pt x="13799" y="3509"/>
                </a:lnTo>
                <a:lnTo>
                  <a:pt x="13321" y="3509"/>
                </a:lnTo>
                <a:lnTo>
                  <a:pt x="12631" y="3888"/>
                </a:lnTo>
                <a:lnTo>
                  <a:pt x="11782" y="4031"/>
                </a:lnTo>
                <a:lnTo>
                  <a:pt x="10880" y="4126"/>
                </a:lnTo>
                <a:lnTo>
                  <a:pt x="10190" y="4410"/>
                </a:lnTo>
                <a:lnTo>
                  <a:pt x="9500" y="4363"/>
                </a:lnTo>
                <a:lnTo>
                  <a:pt x="8704" y="4552"/>
                </a:lnTo>
                <a:lnTo>
                  <a:pt x="7908" y="4884"/>
                </a:lnTo>
                <a:lnTo>
                  <a:pt x="7218" y="5121"/>
                </a:lnTo>
                <a:lnTo>
                  <a:pt x="6422" y="5406"/>
                </a:lnTo>
                <a:lnTo>
                  <a:pt x="5891" y="5501"/>
                </a:lnTo>
                <a:lnTo>
                  <a:pt x="5254" y="5880"/>
                </a:lnTo>
                <a:lnTo>
                  <a:pt x="4883" y="6354"/>
                </a:lnTo>
                <a:lnTo>
                  <a:pt x="4776" y="6971"/>
                </a:lnTo>
                <a:lnTo>
                  <a:pt x="4405" y="7492"/>
                </a:lnTo>
                <a:lnTo>
                  <a:pt x="3980" y="7919"/>
                </a:lnTo>
                <a:lnTo>
                  <a:pt x="3980" y="8441"/>
                </a:lnTo>
                <a:lnTo>
                  <a:pt x="3503" y="8962"/>
                </a:lnTo>
                <a:lnTo>
                  <a:pt x="3662" y="9389"/>
                </a:lnTo>
                <a:lnTo>
                  <a:pt x="3662" y="9674"/>
                </a:lnTo>
                <a:lnTo>
                  <a:pt x="3874" y="10053"/>
                </a:lnTo>
                <a:lnTo>
                  <a:pt x="3980" y="10432"/>
                </a:lnTo>
                <a:lnTo>
                  <a:pt x="4033" y="10907"/>
                </a:lnTo>
                <a:lnTo>
                  <a:pt x="4299" y="11428"/>
                </a:lnTo>
                <a:lnTo>
                  <a:pt x="4033" y="11713"/>
                </a:lnTo>
                <a:lnTo>
                  <a:pt x="3715" y="11571"/>
                </a:lnTo>
                <a:lnTo>
                  <a:pt x="3662" y="11191"/>
                </a:lnTo>
                <a:lnTo>
                  <a:pt x="3343" y="10812"/>
                </a:lnTo>
                <a:lnTo>
                  <a:pt x="3078" y="10338"/>
                </a:lnTo>
                <a:lnTo>
                  <a:pt x="3078" y="9863"/>
                </a:lnTo>
                <a:lnTo>
                  <a:pt x="2600" y="9769"/>
                </a:lnTo>
                <a:lnTo>
                  <a:pt x="2123" y="9437"/>
                </a:lnTo>
                <a:lnTo>
                  <a:pt x="1486" y="9057"/>
                </a:lnTo>
                <a:lnTo>
                  <a:pt x="1008" y="9721"/>
                </a:lnTo>
                <a:lnTo>
                  <a:pt x="1114" y="10670"/>
                </a:lnTo>
                <a:lnTo>
                  <a:pt x="1433" y="11049"/>
                </a:lnTo>
                <a:lnTo>
                  <a:pt x="1433" y="11760"/>
                </a:lnTo>
                <a:lnTo>
                  <a:pt x="1645" y="12282"/>
                </a:lnTo>
                <a:lnTo>
                  <a:pt x="1765" y="12910"/>
                </a:lnTo>
                <a:lnTo>
                  <a:pt x="2229" y="13989"/>
                </a:lnTo>
                <a:lnTo>
                  <a:pt x="2335" y="14605"/>
                </a:lnTo>
                <a:lnTo>
                  <a:pt x="1957" y="15216"/>
                </a:lnTo>
                <a:lnTo>
                  <a:pt x="1957" y="16099"/>
                </a:lnTo>
                <a:lnTo>
                  <a:pt x="1539" y="16787"/>
                </a:lnTo>
                <a:lnTo>
                  <a:pt x="955" y="17356"/>
                </a:lnTo>
                <a:lnTo>
                  <a:pt x="199" y="17522"/>
                </a:lnTo>
                <a:lnTo>
                  <a:pt x="0" y="18939"/>
                </a:lnTo>
                <a:lnTo>
                  <a:pt x="584" y="19537"/>
                </a:lnTo>
                <a:lnTo>
                  <a:pt x="1857" y="20438"/>
                </a:lnTo>
                <a:lnTo>
                  <a:pt x="3722" y="21600"/>
                </a:lnTo>
                <a:lnTo>
                  <a:pt x="4033" y="21102"/>
                </a:lnTo>
                <a:lnTo>
                  <a:pt x="4989" y="21150"/>
                </a:lnTo>
                <a:lnTo>
                  <a:pt x="5360" y="20628"/>
                </a:lnTo>
                <a:lnTo>
                  <a:pt x="5294" y="20005"/>
                </a:lnTo>
                <a:lnTo>
                  <a:pt x="5838" y="19585"/>
                </a:lnTo>
                <a:lnTo>
                  <a:pt x="6077" y="18939"/>
                </a:lnTo>
                <a:lnTo>
                  <a:pt x="6687" y="18921"/>
                </a:lnTo>
                <a:lnTo>
                  <a:pt x="7218" y="19110"/>
                </a:lnTo>
                <a:lnTo>
                  <a:pt x="7855" y="18968"/>
                </a:lnTo>
                <a:lnTo>
                  <a:pt x="8491" y="18541"/>
                </a:lnTo>
                <a:lnTo>
                  <a:pt x="8969" y="18162"/>
                </a:lnTo>
                <a:lnTo>
                  <a:pt x="9394" y="17830"/>
                </a:lnTo>
                <a:lnTo>
                  <a:pt x="10084" y="17593"/>
                </a:lnTo>
                <a:lnTo>
                  <a:pt x="10780" y="17166"/>
                </a:lnTo>
                <a:lnTo>
                  <a:pt x="11251" y="17308"/>
                </a:lnTo>
                <a:lnTo>
                  <a:pt x="11623" y="17640"/>
                </a:lnTo>
                <a:lnTo>
                  <a:pt x="12206" y="17403"/>
                </a:lnTo>
                <a:lnTo>
                  <a:pt x="12631" y="17166"/>
                </a:lnTo>
                <a:lnTo>
                  <a:pt x="13374" y="16218"/>
                </a:lnTo>
                <a:lnTo>
                  <a:pt x="13799" y="15981"/>
                </a:lnTo>
                <a:lnTo>
                  <a:pt x="14329" y="16218"/>
                </a:lnTo>
                <a:lnTo>
                  <a:pt x="14488" y="16739"/>
                </a:lnTo>
                <a:lnTo>
                  <a:pt x="14966" y="16882"/>
                </a:lnTo>
                <a:lnTo>
                  <a:pt x="15709" y="16834"/>
                </a:lnTo>
                <a:lnTo>
                  <a:pt x="16399" y="16692"/>
                </a:lnTo>
                <a:lnTo>
                  <a:pt x="17049" y="16455"/>
                </a:lnTo>
                <a:lnTo>
                  <a:pt x="17460" y="15933"/>
                </a:lnTo>
                <a:lnTo>
                  <a:pt x="17938" y="15364"/>
                </a:lnTo>
                <a:lnTo>
                  <a:pt x="18681" y="14843"/>
                </a:lnTo>
                <a:lnTo>
                  <a:pt x="19318" y="14321"/>
                </a:lnTo>
                <a:lnTo>
                  <a:pt x="19789" y="13971"/>
                </a:lnTo>
                <a:lnTo>
                  <a:pt x="19636" y="13705"/>
                </a:lnTo>
                <a:lnTo>
                  <a:pt x="19212" y="13325"/>
                </a:lnTo>
                <a:lnTo>
                  <a:pt x="18734" y="13135"/>
                </a:lnTo>
                <a:lnTo>
                  <a:pt x="18363" y="12851"/>
                </a:lnTo>
                <a:lnTo>
                  <a:pt x="18044" y="12614"/>
                </a:lnTo>
                <a:lnTo>
                  <a:pt x="18044" y="12234"/>
                </a:lnTo>
                <a:lnTo>
                  <a:pt x="18734" y="11997"/>
                </a:lnTo>
                <a:lnTo>
                  <a:pt x="19371" y="11950"/>
                </a:lnTo>
                <a:lnTo>
                  <a:pt x="19902" y="11808"/>
                </a:lnTo>
                <a:lnTo>
                  <a:pt x="20114" y="11239"/>
                </a:lnTo>
                <a:lnTo>
                  <a:pt x="20379" y="10782"/>
                </a:lnTo>
                <a:lnTo>
                  <a:pt x="20273" y="10480"/>
                </a:lnTo>
                <a:lnTo>
                  <a:pt x="20857" y="10243"/>
                </a:lnTo>
                <a:lnTo>
                  <a:pt x="21109" y="10154"/>
                </a:lnTo>
                <a:lnTo>
                  <a:pt x="21235" y="9863"/>
                </a:lnTo>
                <a:lnTo>
                  <a:pt x="21248" y="9300"/>
                </a:lnTo>
                <a:lnTo>
                  <a:pt x="21547" y="8962"/>
                </a:lnTo>
                <a:lnTo>
                  <a:pt x="21547" y="8441"/>
                </a:lnTo>
                <a:lnTo>
                  <a:pt x="21122" y="7872"/>
                </a:lnTo>
                <a:lnTo>
                  <a:pt x="21388" y="7492"/>
                </a:lnTo>
                <a:lnTo>
                  <a:pt x="21600" y="7160"/>
                </a:lnTo>
                <a:lnTo>
                  <a:pt x="21374" y="6971"/>
                </a:lnTo>
                <a:lnTo>
                  <a:pt x="21175" y="6508"/>
                </a:lnTo>
                <a:lnTo>
                  <a:pt x="20757" y="6165"/>
                </a:lnTo>
                <a:lnTo>
                  <a:pt x="20578" y="5720"/>
                </a:lnTo>
                <a:lnTo>
                  <a:pt x="20578" y="5080"/>
                </a:lnTo>
                <a:lnTo>
                  <a:pt x="20499" y="4641"/>
                </a:lnTo>
                <a:lnTo>
                  <a:pt x="20200" y="4286"/>
                </a:lnTo>
                <a:lnTo>
                  <a:pt x="20121" y="3841"/>
                </a:lnTo>
                <a:lnTo>
                  <a:pt x="20492" y="3574"/>
                </a:lnTo>
                <a:lnTo>
                  <a:pt x="20811" y="3248"/>
                </a:lnTo>
                <a:lnTo>
                  <a:pt x="20817" y="2294"/>
                </a:lnTo>
                <a:lnTo>
                  <a:pt x="20870" y="1174"/>
                </a:lnTo>
                <a:lnTo>
                  <a:pt x="20320" y="528"/>
                </a:lnTo>
                <a:lnTo>
                  <a:pt x="20333" y="18"/>
                </a:lnTo>
                <a:lnTo>
                  <a:pt x="19789" y="136"/>
                </a:lnTo>
                <a:close/>
              </a:path>
            </a:pathLst>
          </a:custGeom>
          <a:solidFill>
            <a:schemeClr val="bg2">
              <a:lumMod val="85000"/>
            </a:schemeClr>
          </a:solidFill>
          <a:ln w="19050">
            <a:solidFill>
              <a:srgbClr val="FFFFFF"/>
            </a:solidFill>
          </a:ln>
          <a:effectLst>
            <a:outerShdw dist="28398" dir="6993903" rotWithShape="0">
              <a:srgbClr val="B2B2B2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pPr defTabSz="914287">
              <a:lnSpc>
                <a:spcPct val="100000"/>
              </a:lnSpc>
              <a:defRPr sz="1200"/>
            </a:pPr>
            <a:endParaRPr/>
          </a:p>
        </p:txBody>
      </p:sp>
      <p:sp>
        <p:nvSpPr>
          <p:cNvPr id="20" name="Freeform 9"/>
          <p:cNvSpPr/>
          <p:nvPr/>
        </p:nvSpPr>
        <p:spPr>
          <a:xfrm>
            <a:off x="6282321" y="1581386"/>
            <a:ext cx="2189498" cy="27232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58" y="7696"/>
                </a:moveTo>
                <a:lnTo>
                  <a:pt x="646" y="7103"/>
                </a:lnTo>
                <a:lnTo>
                  <a:pt x="1326" y="6595"/>
                </a:lnTo>
                <a:lnTo>
                  <a:pt x="1054" y="6038"/>
                </a:lnTo>
                <a:lnTo>
                  <a:pt x="833" y="5728"/>
                </a:lnTo>
                <a:lnTo>
                  <a:pt x="1094" y="5611"/>
                </a:lnTo>
                <a:lnTo>
                  <a:pt x="1156" y="5274"/>
                </a:lnTo>
                <a:lnTo>
                  <a:pt x="1377" y="5207"/>
                </a:lnTo>
                <a:lnTo>
                  <a:pt x="1785" y="5315"/>
                </a:lnTo>
                <a:lnTo>
                  <a:pt x="2556" y="5270"/>
                </a:lnTo>
                <a:lnTo>
                  <a:pt x="3048" y="5166"/>
                </a:lnTo>
                <a:lnTo>
                  <a:pt x="3592" y="4991"/>
                </a:lnTo>
                <a:lnTo>
                  <a:pt x="4306" y="4178"/>
                </a:lnTo>
                <a:lnTo>
                  <a:pt x="4947" y="3778"/>
                </a:lnTo>
                <a:lnTo>
                  <a:pt x="5916" y="3100"/>
                </a:lnTo>
                <a:lnTo>
                  <a:pt x="5768" y="2916"/>
                </a:lnTo>
                <a:lnTo>
                  <a:pt x="5423" y="2628"/>
                </a:lnTo>
                <a:lnTo>
                  <a:pt x="5020" y="2480"/>
                </a:lnTo>
                <a:lnTo>
                  <a:pt x="4420" y="2080"/>
                </a:lnTo>
                <a:lnTo>
                  <a:pt x="4437" y="1806"/>
                </a:lnTo>
                <a:lnTo>
                  <a:pt x="5003" y="1617"/>
                </a:lnTo>
                <a:lnTo>
                  <a:pt x="5564" y="1568"/>
                </a:lnTo>
                <a:lnTo>
                  <a:pt x="6006" y="1469"/>
                </a:lnTo>
                <a:lnTo>
                  <a:pt x="6193" y="1051"/>
                </a:lnTo>
                <a:lnTo>
                  <a:pt x="6414" y="687"/>
                </a:lnTo>
                <a:lnTo>
                  <a:pt x="6329" y="472"/>
                </a:lnTo>
                <a:lnTo>
                  <a:pt x="6754" y="301"/>
                </a:lnTo>
                <a:lnTo>
                  <a:pt x="7043" y="216"/>
                </a:lnTo>
                <a:lnTo>
                  <a:pt x="7145" y="0"/>
                </a:lnTo>
                <a:lnTo>
                  <a:pt x="7434" y="310"/>
                </a:lnTo>
                <a:lnTo>
                  <a:pt x="7740" y="863"/>
                </a:lnTo>
                <a:lnTo>
                  <a:pt x="8125" y="1146"/>
                </a:lnTo>
                <a:lnTo>
                  <a:pt x="8505" y="1105"/>
                </a:lnTo>
                <a:lnTo>
                  <a:pt x="8873" y="1011"/>
                </a:lnTo>
                <a:lnTo>
                  <a:pt x="9236" y="984"/>
                </a:lnTo>
                <a:lnTo>
                  <a:pt x="9610" y="1002"/>
                </a:lnTo>
                <a:lnTo>
                  <a:pt x="9933" y="1325"/>
                </a:lnTo>
                <a:lnTo>
                  <a:pt x="10120" y="1806"/>
                </a:lnTo>
                <a:lnTo>
                  <a:pt x="9797" y="2228"/>
                </a:lnTo>
                <a:lnTo>
                  <a:pt x="9689" y="2655"/>
                </a:lnTo>
                <a:lnTo>
                  <a:pt x="9933" y="2803"/>
                </a:lnTo>
                <a:lnTo>
                  <a:pt x="10307" y="2763"/>
                </a:lnTo>
                <a:lnTo>
                  <a:pt x="10953" y="3266"/>
                </a:lnTo>
                <a:lnTo>
                  <a:pt x="10352" y="3585"/>
                </a:lnTo>
                <a:lnTo>
                  <a:pt x="10222" y="4030"/>
                </a:lnTo>
                <a:lnTo>
                  <a:pt x="10358" y="4412"/>
                </a:lnTo>
                <a:lnTo>
                  <a:pt x="10358" y="4973"/>
                </a:lnTo>
                <a:lnTo>
                  <a:pt x="9995" y="5274"/>
                </a:lnTo>
                <a:lnTo>
                  <a:pt x="10137" y="5598"/>
                </a:lnTo>
                <a:lnTo>
                  <a:pt x="10562" y="5935"/>
                </a:lnTo>
                <a:lnTo>
                  <a:pt x="11015" y="5998"/>
                </a:lnTo>
                <a:lnTo>
                  <a:pt x="11440" y="6420"/>
                </a:lnTo>
                <a:lnTo>
                  <a:pt x="11259" y="7148"/>
                </a:lnTo>
                <a:lnTo>
                  <a:pt x="10766" y="7431"/>
                </a:lnTo>
                <a:lnTo>
                  <a:pt x="10896" y="7803"/>
                </a:lnTo>
                <a:lnTo>
                  <a:pt x="11253" y="8262"/>
                </a:lnTo>
                <a:lnTo>
                  <a:pt x="11820" y="8262"/>
                </a:lnTo>
                <a:lnTo>
                  <a:pt x="12432" y="8801"/>
                </a:lnTo>
                <a:lnTo>
                  <a:pt x="12953" y="8671"/>
                </a:lnTo>
                <a:lnTo>
                  <a:pt x="13429" y="8630"/>
                </a:lnTo>
                <a:lnTo>
                  <a:pt x="13786" y="8927"/>
                </a:lnTo>
                <a:lnTo>
                  <a:pt x="14659" y="9326"/>
                </a:lnTo>
                <a:lnTo>
                  <a:pt x="15169" y="9636"/>
                </a:lnTo>
                <a:lnTo>
                  <a:pt x="15713" y="9825"/>
                </a:lnTo>
                <a:lnTo>
                  <a:pt x="16393" y="9951"/>
                </a:lnTo>
                <a:lnTo>
                  <a:pt x="16869" y="9893"/>
                </a:lnTo>
                <a:lnTo>
                  <a:pt x="17515" y="9978"/>
                </a:lnTo>
                <a:lnTo>
                  <a:pt x="17968" y="9843"/>
                </a:lnTo>
                <a:lnTo>
                  <a:pt x="18450" y="10072"/>
                </a:lnTo>
                <a:lnTo>
                  <a:pt x="18801" y="10328"/>
                </a:lnTo>
                <a:lnTo>
                  <a:pt x="19112" y="10742"/>
                </a:lnTo>
                <a:lnTo>
                  <a:pt x="19554" y="10930"/>
                </a:lnTo>
                <a:lnTo>
                  <a:pt x="20025" y="11056"/>
                </a:lnTo>
                <a:lnTo>
                  <a:pt x="20416" y="10894"/>
                </a:lnTo>
                <a:lnTo>
                  <a:pt x="20977" y="10917"/>
                </a:lnTo>
                <a:lnTo>
                  <a:pt x="21334" y="11227"/>
                </a:lnTo>
                <a:lnTo>
                  <a:pt x="21555" y="11645"/>
                </a:lnTo>
                <a:lnTo>
                  <a:pt x="21600" y="12004"/>
                </a:lnTo>
                <a:lnTo>
                  <a:pt x="21011" y="12327"/>
                </a:lnTo>
                <a:lnTo>
                  <a:pt x="20512" y="12543"/>
                </a:lnTo>
                <a:lnTo>
                  <a:pt x="20693" y="12902"/>
                </a:lnTo>
                <a:lnTo>
                  <a:pt x="20557" y="13262"/>
                </a:lnTo>
                <a:lnTo>
                  <a:pt x="20132" y="13334"/>
                </a:lnTo>
                <a:lnTo>
                  <a:pt x="19560" y="13226"/>
                </a:lnTo>
                <a:lnTo>
                  <a:pt x="19243" y="13442"/>
                </a:lnTo>
                <a:lnTo>
                  <a:pt x="19243" y="13693"/>
                </a:lnTo>
                <a:lnTo>
                  <a:pt x="19197" y="14017"/>
                </a:lnTo>
                <a:lnTo>
                  <a:pt x="19560" y="14304"/>
                </a:lnTo>
                <a:lnTo>
                  <a:pt x="19560" y="14556"/>
                </a:lnTo>
                <a:lnTo>
                  <a:pt x="19333" y="15023"/>
                </a:lnTo>
                <a:lnTo>
                  <a:pt x="18880" y="15310"/>
                </a:lnTo>
                <a:lnTo>
                  <a:pt x="18563" y="15418"/>
                </a:lnTo>
                <a:lnTo>
                  <a:pt x="18155" y="15239"/>
                </a:lnTo>
                <a:lnTo>
                  <a:pt x="17792" y="15418"/>
                </a:lnTo>
                <a:lnTo>
                  <a:pt x="17520" y="15706"/>
                </a:lnTo>
                <a:lnTo>
                  <a:pt x="17430" y="16029"/>
                </a:lnTo>
                <a:lnTo>
                  <a:pt x="17294" y="16425"/>
                </a:lnTo>
                <a:lnTo>
                  <a:pt x="16976" y="16676"/>
                </a:lnTo>
                <a:lnTo>
                  <a:pt x="16976" y="17036"/>
                </a:lnTo>
                <a:lnTo>
                  <a:pt x="16795" y="17215"/>
                </a:lnTo>
                <a:lnTo>
                  <a:pt x="17067" y="17503"/>
                </a:lnTo>
                <a:lnTo>
                  <a:pt x="16976" y="18006"/>
                </a:lnTo>
                <a:lnTo>
                  <a:pt x="17022" y="18473"/>
                </a:lnTo>
                <a:lnTo>
                  <a:pt x="16619" y="18577"/>
                </a:lnTo>
                <a:lnTo>
                  <a:pt x="16206" y="18797"/>
                </a:lnTo>
                <a:lnTo>
                  <a:pt x="15798" y="19120"/>
                </a:lnTo>
                <a:lnTo>
                  <a:pt x="15344" y="19300"/>
                </a:lnTo>
                <a:lnTo>
                  <a:pt x="15027" y="19587"/>
                </a:lnTo>
                <a:lnTo>
                  <a:pt x="15344" y="19983"/>
                </a:lnTo>
                <a:lnTo>
                  <a:pt x="15526" y="20234"/>
                </a:lnTo>
                <a:lnTo>
                  <a:pt x="15571" y="20522"/>
                </a:lnTo>
                <a:lnTo>
                  <a:pt x="15526" y="20989"/>
                </a:lnTo>
                <a:lnTo>
                  <a:pt x="15208" y="21205"/>
                </a:lnTo>
                <a:lnTo>
                  <a:pt x="14891" y="21456"/>
                </a:lnTo>
                <a:lnTo>
                  <a:pt x="14392" y="21384"/>
                </a:lnTo>
                <a:lnTo>
                  <a:pt x="14075" y="21600"/>
                </a:lnTo>
                <a:lnTo>
                  <a:pt x="13667" y="21420"/>
                </a:lnTo>
                <a:lnTo>
                  <a:pt x="13486" y="21312"/>
                </a:lnTo>
                <a:lnTo>
                  <a:pt x="13305" y="21061"/>
                </a:lnTo>
                <a:lnTo>
                  <a:pt x="12987" y="20773"/>
                </a:lnTo>
                <a:lnTo>
                  <a:pt x="13033" y="20198"/>
                </a:lnTo>
                <a:lnTo>
                  <a:pt x="12987" y="19659"/>
                </a:lnTo>
                <a:lnTo>
                  <a:pt x="12761" y="18833"/>
                </a:lnTo>
                <a:lnTo>
                  <a:pt x="11990" y="18904"/>
                </a:lnTo>
                <a:lnTo>
                  <a:pt x="11718" y="18653"/>
                </a:lnTo>
                <a:lnTo>
                  <a:pt x="11582" y="18258"/>
                </a:lnTo>
                <a:lnTo>
                  <a:pt x="11809" y="17826"/>
                </a:lnTo>
                <a:lnTo>
                  <a:pt x="11763" y="17364"/>
                </a:lnTo>
                <a:lnTo>
                  <a:pt x="11310" y="17179"/>
                </a:lnTo>
                <a:lnTo>
                  <a:pt x="11038" y="16928"/>
                </a:lnTo>
                <a:lnTo>
                  <a:pt x="10585" y="16856"/>
                </a:lnTo>
                <a:lnTo>
                  <a:pt x="10262" y="16829"/>
                </a:lnTo>
                <a:lnTo>
                  <a:pt x="9814" y="16856"/>
                </a:lnTo>
                <a:lnTo>
                  <a:pt x="9497" y="17072"/>
                </a:lnTo>
                <a:lnTo>
                  <a:pt x="9270" y="17359"/>
                </a:lnTo>
                <a:lnTo>
                  <a:pt x="8681" y="17647"/>
                </a:lnTo>
                <a:lnTo>
                  <a:pt x="8092" y="17647"/>
                </a:lnTo>
                <a:lnTo>
                  <a:pt x="7638" y="17539"/>
                </a:lnTo>
                <a:lnTo>
                  <a:pt x="7140" y="17539"/>
                </a:lnTo>
                <a:lnTo>
                  <a:pt x="6958" y="17287"/>
                </a:lnTo>
                <a:lnTo>
                  <a:pt x="6686" y="17143"/>
                </a:lnTo>
                <a:lnTo>
                  <a:pt x="6505" y="16856"/>
                </a:lnTo>
                <a:lnTo>
                  <a:pt x="5961" y="16856"/>
                </a:lnTo>
                <a:lnTo>
                  <a:pt x="5598" y="16712"/>
                </a:lnTo>
                <a:lnTo>
                  <a:pt x="5825" y="16497"/>
                </a:lnTo>
                <a:lnTo>
                  <a:pt x="5740" y="16290"/>
                </a:lnTo>
                <a:lnTo>
                  <a:pt x="5236" y="15957"/>
                </a:lnTo>
                <a:lnTo>
                  <a:pt x="4737" y="15742"/>
                </a:lnTo>
                <a:lnTo>
                  <a:pt x="4329" y="15742"/>
                </a:lnTo>
                <a:lnTo>
                  <a:pt x="3966" y="15921"/>
                </a:lnTo>
                <a:lnTo>
                  <a:pt x="3859" y="15715"/>
                </a:lnTo>
                <a:lnTo>
                  <a:pt x="3961" y="15324"/>
                </a:lnTo>
                <a:lnTo>
                  <a:pt x="3507" y="15041"/>
                </a:lnTo>
                <a:lnTo>
                  <a:pt x="2861" y="14965"/>
                </a:lnTo>
                <a:lnTo>
                  <a:pt x="2363" y="14951"/>
                </a:lnTo>
                <a:lnTo>
                  <a:pt x="2057" y="14785"/>
                </a:lnTo>
                <a:lnTo>
                  <a:pt x="2193" y="14394"/>
                </a:lnTo>
                <a:lnTo>
                  <a:pt x="2029" y="14156"/>
                </a:lnTo>
                <a:lnTo>
                  <a:pt x="1649" y="14044"/>
                </a:lnTo>
                <a:lnTo>
                  <a:pt x="1230" y="13707"/>
                </a:lnTo>
                <a:lnTo>
                  <a:pt x="1043" y="13302"/>
                </a:lnTo>
                <a:lnTo>
                  <a:pt x="561" y="13100"/>
                </a:lnTo>
                <a:lnTo>
                  <a:pt x="374" y="12844"/>
                </a:lnTo>
                <a:lnTo>
                  <a:pt x="408" y="12444"/>
                </a:lnTo>
                <a:lnTo>
                  <a:pt x="544" y="12089"/>
                </a:lnTo>
                <a:lnTo>
                  <a:pt x="544" y="10701"/>
                </a:lnTo>
                <a:lnTo>
                  <a:pt x="357" y="10297"/>
                </a:lnTo>
                <a:lnTo>
                  <a:pt x="408" y="9636"/>
                </a:lnTo>
                <a:lnTo>
                  <a:pt x="51" y="9183"/>
                </a:lnTo>
                <a:lnTo>
                  <a:pt x="0" y="8841"/>
                </a:lnTo>
                <a:lnTo>
                  <a:pt x="91" y="8239"/>
                </a:lnTo>
                <a:lnTo>
                  <a:pt x="465" y="7817"/>
                </a:lnTo>
                <a:lnTo>
                  <a:pt x="958" y="7696"/>
                </a:lnTo>
                <a:close/>
              </a:path>
            </a:pathLst>
          </a:custGeom>
          <a:solidFill>
            <a:schemeClr val="bg2">
              <a:lumMod val="85000"/>
            </a:schemeClr>
          </a:solidFill>
          <a:ln w="19050">
            <a:solidFill>
              <a:srgbClr val="FFFFFF"/>
            </a:solidFill>
          </a:ln>
          <a:effectLst>
            <a:outerShdw dist="28398" dir="6993903" rotWithShape="0">
              <a:srgbClr val="B2B2B2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pPr defTabSz="914287">
              <a:lnSpc>
                <a:spcPct val="100000"/>
              </a:lnSpc>
              <a:defRPr sz="1200" b="1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1" name="Freeform 10"/>
          <p:cNvSpPr/>
          <p:nvPr/>
        </p:nvSpPr>
        <p:spPr>
          <a:xfrm>
            <a:off x="8542410" y="756699"/>
            <a:ext cx="2429395" cy="13673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401" y="1296"/>
                </a:moveTo>
                <a:lnTo>
                  <a:pt x="21043" y="1287"/>
                </a:lnTo>
                <a:lnTo>
                  <a:pt x="20717" y="1717"/>
                </a:lnTo>
                <a:lnTo>
                  <a:pt x="19654" y="1645"/>
                </a:lnTo>
                <a:lnTo>
                  <a:pt x="19164" y="1788"/>
                </a:lnTo>
                <a:lnTo>
                  <a:pt x="18306" y="1931"/>
                </a:lnTo>
                <a:lnTo>
                  <a:pt x="16468" y="1931"/>
                </a:lnTo>
                <a:lnTo>
                  <a:pt x="15814" y="2217"/>
                </a:lnTo>
                <a:lnTo>
                  <a:pt x="14344" y="2003"/>
                </a:lnTo>
                <a:lnTo>
                  <a:pt x="13363" y="2003"/>
                </a:lnTo>
                <a:lnTo>
                  <a:pt x="12832" y="1931"/>
                </a:lnTo>
                <a:lnTo>
                  <a:pt x="12260" y="1788"/>
                </a:lnTo>
                <a:lnTo>
                  <a:pt x="11689" y="1430"/>
                </a:lnTo>
                <a:lnTo>
                  <a:pt x="10626" y="1717"/>
                </a:lnTo>
                <a:lnTo>
                  <a:pt x="10095" y="1287"/>
                </a:lnTo>
                <a:lnTo>
                  <a:pt x="9483" y="1216"/>
                </a:lnTo>
                <a:lnTo>
                  <a:pt x="8911" y="858"/>
                </a:lnTo>
                <a:lnTo>
                  <a:pt x="8257" y="1001"/>
                </a:lnTo>
                <a:lnTo>
                  <a:pt x="7195" y="1144"/>
                </a:lnTo>
                <a:lnTo>
                  <a:pt x="6169" y="760"/>
                </a:lnTo>
                <a:lnTo>
                  <a:pt x="5438" y="572"/>
                </a:lnTo>
                <a:lnTo>
                  <a:pt x="4621" y="286"/>
                </a:lnTo>
                <a:lnTo>
                  <a:pt x="3968" y="0"/>
                </a:lnTo>
                <a:lnTo>
                  <a:pt x="3682" y="215"/>
                </a:lnTo>
                <a:lnTo>
                  <a:pt x="3477" y="644"/>
                </a:lnTo>
                <a:lnTo>
                  <a:pt x="3232" y="787"/>
                </a:lnTo>
                <a:lnTo>
                  <a:pt x="3069" y="1430"/>
                </a:lnTo>
                <a:lnTo>
                  <a:pt x="2742" y="1931"/>
                </a:lnTo>
                <a:lnTo>
                  <a:pt x="2211" y="1931"/>
                </a:lnTo>
                <a:lnTo>
                  <a:pt x="1884" y="2360"/>
                </a:lnTo>
                <a:lnTo>
                  <a:pt x="1476" y="2861"/>
                </a:lnTo>
                <a:lnTo>
                  <a:pt x="970" y="3558"/>
                </a:lnTo>
                <a:lnTo>
                  <a:pt x="1180" y="4166"/>
                </a:lnTo>
                <a:lnTo>
                  <a:pt x="771" y="4497"/>
                </a:lnTo>
                <a:lnTo>
                  <a:pt x="674" y="5051"/>
                </a:lnTo>
                <a:lnTo>
                  <a:pt x="694" y="5865"/>
                </a:lnTo>
                <a:lnTo>
                  <a:pt x="771" y="6848"/>
                </a:lnTo>
                <a:lnTo>
                  <a:pt x="1782" y="8002"/>
                </a:lnTo>
                <a:lnTo>
                  <a:pt x="2242" y="8002"/>
                </a:lnTo>
                <a:lnTo>
                  <a:pt x="2395" y="8762"/>
                </a:lnTo>
                <a:lnTo>
                  <a:pt x="2252" y="10076"/>
                </a:lnTo>
                <a:lnTo>
                  <a:pt x="1808" y="10907"/>
                </a:lnTo>
                <a:lnTo>
                  <a:pt x="1215" y="11390"/>
                </a:lnTo>
                <a:lnTo>
                  <a:pt x="689" y="12052"/>
                </a:lnTo>
                <a:lnTo>
                  <a:pt x="368" y="12704"/>
                </a:lnTo>
                <a:lnTo>
                  <a:pt x="357" y="13473"/>
                </a:lnTo>
                <a:lnTo>
                  <a:pt x="0" y="14072"/>
                </a:lnTo>
                <a:lnTo>
                  <a:pt x="204" y="14796"/>
                </a:lnTo>
                <a:lnTo>
                  <a:pt x="414" y="15440"/>
                </a:lnTo>
                <a:lnTo>
                  <a:pt x="357" y="16111"/>
                </a:lnTo>
                <a:lnTo>
                  <a:pt x="449" y="16772"/>
                </a:lnTo>
                <a:lnTo>
                  <a:pt x="649" y="17371"/>
                </a:lnTo>
                <a:lnTo>
                  <a:pt x="924" y="17505"/>
                </a:lnTo>
                <a:lnTo>
                  <a:pt x="1195" y="17228"/>
                </a:lnTo>
                <a:lnTo>
                  <a:pt x="1440" y="17577"/>
                </a:lnTo>
                <a:lnTo>
                  <a:pt x="1843" y="17738"/>
                </a:lnTo>
                <a:lnTo>
                  <a:pt x="1854" y="17720"/>
                </a:lnTo>
                <a:lnTo>
                  <a:pt x="2145" y="18086"/>
                </a:lnTo>
                <a:lnTo>
                  <a:pt x="2533" y="18444"/>
                </a:lnTo>
                <a:lnTo>
                  <a:pt x="2911" y="18516"/>
                </a:lnTo>
                <a:lnTo>
                  <a:pt x="3186" y="19186"/>
                </a:lnTo>
                <a:lnTo>
                  <a:pt x="3222" y="20053"/>
                </a:lnTo>
                <a:lnTo>
                  <a:pt x="3416" y="20617"/>
                </a:lnTo>
                <a:lnTo>
                  <a:pt x="3493" y="21198"/>
                </a:lnTo>
                <a:lnTo>
                  <a:pt x="3820" y="21448"/>
                </a:lnTo>
                <a:lnTo>
                  <a:pt x="4131" y="21099"/>
                </a:lnTo>
                <a:lnTo>
                  <a:pt x="4213" y="20554"/>
                </a:lnTo>
                <a:lnTo>
                  <a:pt x="4499" y="20527"/>
                </a:lnTo>
                <a:lnTo>
                  <a:pt x="4744" y="21028"/>
                </a:lnTo>
                <a:lnTo>
                  <a:pt x="4785" y="21385"/>
                </a:lnTo>
                <a:lnTo>
                  <a:pt x="5316" y="21457"/>
                </a:lnTo>
                <a:lnTo>
                  <a:pt x="5765" y="21385"/>
                </a:lnTo>
                <a:lnTo>
                  <a:pt x="6541" y="21600"/>
                </a:lnTo>
                <a:lnTo>
                  <a:pt x="7113" y="21242"/>
                </a:lnTo>
                <a:lnTo>
                  <a:pt x="7277" y="20670"/>
                </a:lnTo>
                <a:lnTo>
                  <a:pt x="7481" y="20170"/>
                </a:lnTo>
                <a:lnTo>
                  <a:pt x="7930" y="19955"/>
                </a:lnTo>
                <a:lnTo>
                  <a:pt x="8339" y="20026"/>
                </a:lnTo>
                <a:lnTo>
                  <a:pt x="8911" y="19812"/>
                </a:lnTo>
                <a:lnTo>
                  <a:pt x="9197" y="19383"/>
                </a:lnTo>
                <a:lnTo>
                  <a:pt x="9401" y="18954"/>
                </a:lnTo>
                <a:lnTo>
                  <a:pt x="9769" y="19025"/>
                </a:lnTo>
                <a:lnTo>
                  <a:pt x="10218" y="19097"/>
                </a:lnTo>
                <a:lnTo>
                  <a:pt x="10708" y="18238"/>
                </a:lnTo>
                <a:lnTo>
                  <a:pt x="10999" y="18149"/>
                </a:lnTo>
                <a:lnTo>
                  <a:pt x="11449" y="18417"/>
                </a:lnTo>
                <a:lnTo>
                  <a:pt x="11729" y="18095"/>
                </a:lnTo>
                <a:lnTo>
                  <a:pt x="12204" y="17076"/>
                </a:lnTo>
                <a:lnTo>
                  <a:pt x="12628" y="17237"/>
                </a:lnTo>
                <a:lnTo>
                  <a:pt x="13200" y="17023"/>
                </a:lnTo>
                <a:lnTo>
                  <a:pt x="13609" y="16593"/>
                </a:lnTo>
                <a:lnTo>
                  <a:pt x="14140" y="16379"/>
                </a:lnTo>
                <a:lnTo>
                  <a:pt x="14711" y="16093"/>
                </a:lnTo>
                <a:lnTo>
                  <a:pt x="15283" y="16093"/>
                </a:lnTo>
                <a:lnTo>
                  <a:pt x="15774" y="16164"/>
                </a:lnTo>
                <a:lnTo>
                  <a:pt x="16223" y="16093"/>
                </a:lnTo>
                <a:lnTo>
                  <a:pt x="16631" y="15592"/>
                </a:lnTo>
                <a:lnTo>
                  <a:pt x="17163" y="15521"/>
                </a:lnTo>
                <a:lnTo>
                  <a:pt x="17653" y="15306"/>
                </a:lnTo>
                <a:lnTo>
                  <a:pt x="18184" y="14591"/>
                </a:lnTo>
                <a:lnTo>
                  <a:pt x="18429" y="14090"/>
                </a:lnTo>
                <a:lnTo>
                  <a:pt x="18878" y="13589"/>
                </a:lnTo>
                <a:lnTo>
                  <a:pt x="19123" y="12946"/>
                </a:lnTo>
                <a:lnTo>
                  <a:pt x="19654" y="12731"/>
                </a:lnTo>
                <a:lnTo>
                  <a:pt x="20104" y="12016"/>
                </a:lnTo>
                <a:lnTo>
                  <a:pt x="20717" y="11587"/>
                </a:lnTo>
                <a:lnTo>
                  <a:pt x="21003" y="10943"/>
                </a:lnTo>
                <a:lnTo>
                  <a:pt x="21329" y="10442"/>
                </a:lnTo>
                <a:lnTo>
                  <a:pt x="21401" y="9584"/>
                </a:lnTo>
                <a:lnTo>
                  <a:pt x="21329" y="8797"/>
                </a:lnTo>
                <a:lnTo>
                  <a:pt x="21166" y="8154"/>
                </a:lnTo>
                <a:lnTo>
                  <a:pt x="21043" y="7653"/>
                </a:lnTo>
                <a:lnTo>
                  <a:pt x="20880" y="7295"/>
                </a:lnTo>
                <a:lnTo>
                  <a:pt x="20349" y="6643"/>
                </a:lnTo>
                <a:lnTo>
                  <a:pt x="20349" y="6079"/>
                </a:lnTo>
                <a:lnTo>
                  <a:pt x="20267" y="5221"/>
                </a:lnTo>
                <a:lnTo>
                  <a:pt x="19736" y="4935"/>
                </a:lnTo>
                <a:lnTo>
                  <a:pt x="19818" y="4148"/>
                </a:lnTo>
                <a:lnTo>
                  <a:pt x="19900" y="3585"/>
                </a:lnTo>
                <a:lnTo>
                  <a:pt x="21554" y="2092"/>
                </a:lnTo>
                <a:lnTo>
                  <a:pt x="21600" y="1681"/>
                </a:lnTo>
                <a:lnTo>
                  <a:pt x="21401" y="1296"/>
                </a:lnTo>
                <a:close/>
              </a:path>
            </a:pathLst>
          </a:custGeom>
          <a:solidFill>
            <a:srgbClr val="D5D5D5"/>
          </a:solidFill>
          <a:ln w="19050">
            <a:solidFill>
              <a:srgbClr val="FFFFFF"/>
            </a:solidFill>
          </a:ln>
          <a:effectLst>
            <a:outerShdw dist="28398" dir="6993903" rotWithShape="0">
              <a:srgbClr val="B2B2B2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pPr defTabSz="914287">
              <a:lnSpc>
                <a:spcPct val="100000"/>
              </a:lnSpc>
              <a:defRPr sz="1200"/>
            </a:pPr>
            <a:endParaRPr/>
          </a:p>
        </p:txBody>
      </p:sp>
      <p:sp>
        <p:nvSpPr>
          <p:cNvPr id="22" name="Freeform 11"/>
          <p:cNvSpPr/>
          <p:nvPr/>
        </p:nvSpPr>
        <p:spPr>
          <a:xfrm>
            <a:off x="8632514" y="1776229"/>
            <a:ext cx="2542456" cy="2604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9501"/>
                </a:moveTo>
                <a:lnTo>
                  <a:pt x="0" y="9140"/>
                </a:lnTo>
                <a:lnTo>
                  <a:pt x="336" y="8853"/>
                </a:lnTo>
                <a:lnTo>
                  <a:pt x="585" y="8520"/>
                </a:lnTo>
                <a:lnTo>
                  <a:pt x="429" y="8252"/>
                </a:lnTo>
                <a:lnTo>
                  <a:pt x="702" y="7937"/>
                </a:lnTo>
                <a:lnTo>
                  <a:pt x="546" y="7505"/>
                </a:lnTo>
                <a:lnTo>
                  <a:pt x="868" y="7125"/>
                </a:lnTo>
                <a:lnTo>
                  <a:pt x="1116" y="6697"/>
                </a:lnTo>
                <a:lnTo>
                  <a:pt x="1394" y="6359"/>
                </a:lnTo>
                <a:lnTo>
                  <a:pt x="1111" y="6068"/>
                </a:lnTo>
                <a:lnTo>
                  <a:pt x="833" y="5857"/>
                </a:lnTo>
                <a:lnTo>
                  <a:pt x="1277" y="5490"/>
                </a:lnTo>
                <a:lnTo>
                  <a:pt x="1175" y="5152"/>
                </a:lnTo>
                <a:lnTo>
                  <a:pt x="1316" y="4767"/>
                </a:lnTo>
                <a:lnTo>
                  <a:pt x="1696" y="4589"/>
                </a:lnTo>
                <a:lnTo>
                  <a:pt x="1906" y="4443"/>
                </a:lnTo>
                <a:lnTo>
                  <a:pt x="2222" y="4612"/>
                </a:lnTo>
                <a:lnTo>
                  <a:pt x="2266" y="4405"/>
                </a:lnTo>
                <a:lnTo>
                  <a:pt x="2149" y="4077"/>
                </a:lnTo>
                <a:lnTo>
                  <a:pt x="2140" y="3372"/>
                </a:lnTo>
                <a:lnTo>
                  <a:pt x="2588" y="2686"/>
                </a:lnTo>
                <a:lnTo>
                  <a:pt x="2910" y="2799"/>
                </a:lnTo>
                <a:lnTo>
                  <a:pt x="3202" y="2640"/>
                </a:lnTo>
                <a:lnTo>
                  <a:pt x="3265" y="2348"/>
                </a:lnTo>
                <a:lnTo>
                  <a:pt x="3543" y="2330"/>
                </a:lnTo>
                <a:lnTo>
                  <a:pt x="3772" y="2574"/>
                </a:lnTo>
                <a:lnTo>
                  <a:pt x="3816" y="2780"/>
                </a:lnTo>
                <a:lnTo>
                  <a:pt x="4357" y="2813"/>
                </a:lnTo>
                <a:lnTo>
                  <a:pt x="4815" y="2780"/>
                </a:lnTo>
                <a:lnTo>
                  <a:pt x="5497" y="2898"/>
                </a:lnTo>
                <a:lnTo>
                  <a:pt x="6029" y="2710"/>
                </a:lnTo>
                <a:lnTo>
                  <a:pt x="6190" y="2400"/>
                </a:lnTo>
                <a:lnTo>
                  <a:pt x="6394" y="2132"/>
                </a:lnTo>
                <a:lnTo>
                  <a:pt x="6799" y="2048"/>
                </a:lnTo>
                <a:lnTo>
                  <a:pt x="7213" y="2052"/>
                </a:lnTo>
                <a:lnTo>
                  <a:pt x="7739" y="1968"/>
                </a:lnTo>
                <a:lnTo>
                  <a:pt x="8046" y="1700"/>
                </a:lnTo>
                <a:lnTo>
                  <a:pt x="8217" y="1503"/>
                </a:lnTo>
                <a:lnTo>
                  <a:pt x="8997" y="1573"/>
                </a:lnTo>
                <a:lnTo>
                  <a:pt x="9474" y="1132"/>
                </a:lnTo>
                <a:lnTo>
                  <a:pt x="9752" y="1076"/>
                </a:lnTo>
                <a:lnTo>
                  <a:pt x="10176" y="1216"/>
                </a:lnTo>
                <a:lnTo>
                  <a:pt x="10454" y="1038"/>
                </a:lnTo>
                <a:lnTo>
                  <a:pt x="10897" y="517"/>
                </a:lnTo>
                <a:lnTo>
                  <a:pt x="11302" y="587"/>
                </a:lnTo>
                <a:lnTo>
                  <a:pt x="11848" y="488"/>
                </a:lnTo>
                <a:lnTo>
                  <a:pt x="12238" y="258"/>
                </a:lnTo>
                <a:lnTo>
                  <a:pt x="12813" y="136"/>
                </a:lnTo>
                <a:lnTo>
                  <a:pt x="13281" y="5"/>
                </a:lnTo>
                <a:lnTo>
                  <a:pt x="13490" y="0"/>
                </a:lnTo>
                <a:lnTo>
                  <a:pt x="13334" y="338"/>
                </a:lnTo>
                <a:lnTo>
                  <a:pt x="13490" y="639"/>
                </a:lnTo>
                <a:lnTo>
                  <a:pt x="13568" y="977"/>
                </a:lnTo>
                <a:lnTo>
                  <a:pt x="13685" y="1277"/>
                </a:lnTo>
                <a:lnTo>
                  <a:pt x="13529" y="1616"/>
                </a:lnTo>
                <a:lnTo>
                  <a:pt x="13412" y="1954"/>
                </a:lnTo>
                <a:lnTo>
                  <a:pt x="13685" y="2292"/>
                </a:lnTo>
                <a:lnTo>
                  <a:pt x="13880" y="2555"/>
                </a:lnTo>
                <a:lnTo>
                  <a:pt x="13646" y="2780"/>
                </a:lnTo>
                <a:lnTo>
                  <a:pt x="14036" y="3156"/>
                </a:lnTo>
                <a:lnTo>
                  <a:pt x="14270" y="2968"/>
                </a:lnTo>
                <a:lnTo>
                  <a:pt x="14465" y="3344"/>
                </a:lnTo>
                <a:lnTo>
                  <a:pt x="14816" y="3607"/>
                </a:lnTo>
                <a:lnTo>
                  <a:pt x="14777" y="3945"/>
                </a:lnTo>
                <a:lnTo>
                  <a:pt x="15245" y="4208"/>
                </a:lnTo>
                <a:lnTo>
                  <a:pt x="15557" y="4546"/>
                </a:lnTo>
                <a:lnTo>
                  <a:pt x="15440" y="4885"/>
                </a:lnTo>
                <a:lnTo>
                  <a:pt x="15518" y="5223"/>
                </a:lnTo>
                <a:lnTo>
                  <a:pt x="15869" y="5486"/>
                </a:lnTo>
                <a:lnTo>
                  <a:pt x="16083" y="5293"/>
                </a:lnTo>
                <a:lnTo>
                  <a:pt x="16414" y="5148"/>
                </a:lnTo>
                <a:lnTo>
                  <a:pt x="16946" y="5152"/>
                </a:lnTo>
                <a:lnTo>
                  <a:pt x="17233" y="5998"/>
                </a:lnTo>
                <a:lnTo>
                  <a:pt x="17545" y="5899"/>
                </a:lnTo>
                <a:lnTo>
                  <a:pt x="17857" y="6049"/>
                </a:lnTo>
                <a:lnTo>
                  <a:pt x="17974" y="6387"/>
                </a:lnTo>
                <a:lnTo>
                  <a:pt x="17896" y="6763"/>
                </a:lnTo>
                <a:lnTo>
                  <a:pt x="17779" y="7177"/>
                </a:lnTo>
                <a:lnTo>
                  <a:pt x="17818" y="7440"/>
                </a:lnTo>
                <a:lnTo>
                  <a:pt x="17808" y="7684"/>
                </a:lnTo>
                <a:lnTo>
                  <a:pt x="18286" y="8041"/>
                </a:lnTo>
                <a:lnTo>
                  <a:pt x="18422" y="8276"/>
                </a:lnTo>
                <a:lnTo>
                  <a:pt x="18296" y="8445"/>
                </a:lnTo>
                <a:lnTo>
                  <a:pt x="18422" y="8698"/>
                </a:lnTo>
                <a:lnTo>
                  <a:pt x="18403" y="9168"/>
                </a:lnTo>
                <a:lnTo>
                  <a:pt x="18637" y="9356"/>
                </a:lnTo>
                <a:lnTo>
                  <a:pt x="18871" y="9656"/>
                </a:lnTo>
                <a:lnTo>
                  <a:pt x="19222" y="9506"/>
                </a:lnTo>
                <a:lnTo>
                  <a:pt x="19612" y="9619"/>
                </a:lnTo>
                <a:lnTo>
                  <a:pt x="20040" y="9732"/>
                </a:lnTo>
                <a:lnTo>
                  <a:pt x="20430" y="9619"/>
                </a:lnTo>
                <a:lnTo>
                  <a:pt x="20742" y="9619"/>
                </a:lnTo>
                <a:lnTo>
                  <a:pt x="20976" y="9919"/>
                </a:lnTo>
                <a:lnTo>
                  <a:pt x="21288" y="10107"/>
                </a:lnTo>
                <a:lnTo>
                  <a:pt x="21600" y="10182"/>
                </a:lnTo>
                <a:lnTo>
                  <a:pt x="21405" y="10408"/>
                </a:lnTo>
                <a:lnTo>
                  <a:pt x="21444" y="10746"/>
                </a:lnTo>
                <a:lnTo>
                  <a:pt x="21171" y="11084"/>
                </a:lnTo>
                <a:lnTo>
                  <a:pt x="21054" y="11422"/>
                </a:lnTo>
                <a:lnTo>
                  <a:pt x="20703" y="11836"/>
                </a:lnTo>
                <a:lnTo>
                  <a:pt x="20547" y="12183"/>
                </a:lnTo>
                <a:lnTo>
                  <a:pt x="19962" y="12211"/>
                </a:lnTo>
                <a:lnTo>
                  <a:pt x="19690" y="12023"/>
                </a:lnTo>
                <a:lnTo>
                  <a:pt x="19417" y="11911"/>
                </a:lnTo>
                <a:lnTo>
                  <a:pt x="19183" y="12099"/>
                </a:lnTo>
                <a:lnTo>
                  <a:pt x="19066" y="12437"/>
                </a:lnTo>
                <a:lnTo>
                  <a:pt x="18676" y="12625"/>
                </a:lnTo>
                <a:lnTo>
                  <a:pt x="18364" y="12399"/>
                </a:lnTo>
                <a:lnTo>
                  <a:pt x="17974" y="12662"/>
                </a:lnTo>
                <a:lnTo>
                  <a:pt x="17584" y="12775"/>
                </a:lnTo>
                <a:lnTo>
                  <a:pt x="16882" y="12737"/>
                </a:lnTo>
                <a:lnTo>
                  <a:pt x="16297" y="12737"/>
                </a:lnTo>
                <a:lnTo>
                  <a:pt x="15635" y="12888"/>
                </a:lnTo>
                <a:lnTo>
                  <a:pt x="15206" y="13000"/>
                </a:lnTo>
                <a:lnTo>
                  <a:pt x="14933" y="13024"/>
                </a:lnTo>
                <a:lnTo>
                  <a:pt x="14738" y="13376"/>
                </a:lnTo>
                <a:lnTo>
                  <a:pt x="14660" y="13789"/>
                </a:lnTo>
                <a:lnTo>
                  <a:pt x="14621" y="14278"/>
                </a:lnTo>
                <a:lnTo>
                  <a:pt x="14777" y="14729"/>
                </a:lnTo>
                <a:lnTo>
                  <a:pt x="14699" y="14992"/>
                </a:lnTo>
                <a:lnTo>
                  <a:pt x="14465" y="15255"/>
                </a:lnTo>
                <a:lnTo>
                  <a:pt x="14582" y="15743"/>
                </a:lnTo>
                <a:lnTo>
                  <a:pt x="14153" y="16119"/>
                </a:lnTo>
                <a:lnTo>
                  <a:pt x="13841" y="16194"/>
                </a:lnTo>
                <a:lnTo>
                  <a:pt x="13490" y="16044"/>
                </a:lnTo>
                <a:lnTo>
                  <a:pt x="13217" y="16194"/>
                </a:lnTo>
                <a:lnTo>
                  <a:pt x="13100" y="16495"/>
                </a:lnTo>
                <a:lnTo>
                  <a:pt x="13607" y="16870"/>
                </a:lnTo>
                <a:lnTo>
                  <a:pt x="14036" y="16908"/>
                </a:lnTo>
                <a:lnTo>
                  <a:pt x="14426" y="17133"/>
                </a:lnTo>
                <a:lnTo>
                  <a:pt x="14543" y="17547"/>
                </a:lnTo>
                <a:lnTo>
                  <a:pt x="14348" y="17998"/>
                </a:lnTo>
                <a:lnTo>
                  <a:pt x="14114" y="18298"/>
                </a:lnTo>
                <a:lnTo>
                  <a:pt x="14192" y="18674"/>
                </a:lnTo>
                <a:lnTo>
                  <a:pt x="14270" y="19087"/>
                </a:lnTo>
                <a:lnTo>
                  <a:pt x="14270" y="19726"/>
                </a:lnTo>
                <a:lnTo>
                  <a:pt x="14114" y="20214"/>
                </a:lnTo>
                <a:lnTo>
                  <a:pt x="14075" y="20928"/>
                </a:lnTo>
                <a:lnTo>
                  <a:pt x="14114" y="21342"/>
                </a:lnTo>
                <a:lnTo>
                  <a:pt x="13802" y="21379"/>
                </a:lnTo>
                <a:lnTo>
                  <a:pt x="13495" y="21318"/>
                </a:lnTo>
                <a:lnTo>
                  <a:pt x="13178" y="21154"/>
                </a:lnTo>
                <a:lnTo>
                  <a:pt x="12710" y="21342"/>
                </a:lnTo>
                <a:lnTo>
                  <a:pt x="12340" y="21600"/>
                </a:lnTo>
                <a:lnTo>
                  <a:pt x="11697" y="21304"/>
                </a:lnTo>
                <a:lnTo>
                  <a:pt x="11229" y="21154"/>
                </a:lnTo>
                <a:lnTo>
                  <a:pt x="10800" y="21116"/>
                </a:lnTo>
                <a:lnTo>
                  <a:pt x="10449" y="20853"/>
                </a:lnTo>
                <a:lnTo>
                  <a:pt x="10371" y="20327"/>
                </a:lnTo>
                <a:lnTo>
                  <a:pt x="10137" y="19951"/>
                </a:lnTo>
                <a:lnTo>
                  <a:pt x="9786" y="20440"/>
                </a:lnTo>
                <a:lnTo>
                  <a:pt x="9357" y="20553"/>
                </a:lnTo>
                <a:lnTo>
                  <a:pt x="9045" y="20252"/>
                </a:lnTo>
                <a:lnTo>
                  <a:pt x="8812" y="20402"/>
                </a:lnTo>
                <a:lnTo>
                  <a:pt x="8539" y="20365"/>
                </a:lnTo>
                <a:lnTo>
                  <a:pt x="8149" y="20327"/>
                </a:lnTo>
                <a:lnTo>
                  <a:pt x="7798" y="19989"/>
                </a:lnTo>
                <a:lnTo>
                  <a:pt x="7408" y="19726"/>
                </a:lnTo>
                <a:lnTo>
                  <a:pt x="7135" y="19388"/>
                </a:lnTo>
                <a:lnTo>
                  <a:pt x="6784" y="18937"/>
                </a:lnTo>
                <a:lnTo>
                  <a:pt x="6589" y="18524"/>
                </a:lnTo>
                <a:lnTo>
                  <a:pt x="6823" y="18223"/>
                </a:lnTo>
                <a:lnTo>
                  <a:pt x="7096" y="17885"/>
                </a:lnTo>
                <a:lnTo>
                  <a:pt x="7159" y="17382"/>
                </a:lnTo>
                <a:lnTo>
                  <a:pt x="6667" y="17321"/>
                </a:lnTo>
                <a:lnTo>
                  <a:pt x="6589" y="16870"/>
                </a:lnTo>
                <a:lnTo>
                  <a:pt x="6394" y="16344"/>
                </a:lnTo>
                <a:lnTo>
                  <a:pt x="6438" y="15978"/>
                </a:lnTo>
                <a:lnTo>
                  <a:pt x="6745" y="15894"/>
                </a:lnTo>
                <a:lnTo>
                  <a:pt x="7213" y="16006"/>
                </a:lnTo>
                <a:lnTo>
                  <a:pt x="7564" y="15969"/>
                </a:lnTo>
                <a:lnTo>
                  <a:pt x="7759" y="15706"/>
                </a:lnTo>
                <a:lnTo>
                  <a:pt x="7447" y="15368"/>
                </a:lnTo>
                <a:lnTo>
                  <a:pt x="7306" y="14992"/>
                </a:lnTo>
                <a:lnTo>
                  <a:pt x="7369" y="14691"/>
                </a:lnTo>
                <a:lnTo>
                  <a:pt x="7525" y="14315"/>
                </a:lnTo>
                <a:lnTo>
                  <a:pt x="7213" y="14165"/>
                </a:lnTo>
                <a:lnTo>
                  <a:pt x="6940" y="13977"/>
                </a:lnTo>
                <a:lnTo>
                  <a:pt x="6433" y="13489"/>
                </a:lnTo>
                <a:lnTo>
                  <a:pt x="5887" y="13564"/>
                </a:lnTo>
                <a:lnTo>
                  <a:pt x="5575" y="13226"/>
                </a:lnTo>
                <a:lnTo>
                  <a:pt x="5497" y="12813"/>
                </a:lnTo>
                <a:lnTo>
                  <a:pt x="5497" y="12136"/>
                </a:lnTo>
                <a:lnTo>
                  <a:pt x="5147" y="11873"/>
                </a:lnTo>
                <a:lnTo>
                  <a:pt x="4835" y="11648"/>
                </a:lnTo>
                <a:lnTo>
                  <a:pt x="4484" y="11385"/>
                </a:lnTo>
                <a:lnTo>
                  <a:pt x="4445" y="11084"/>
                </a:lnTo>
                <a:lnTo>
                  <a:pt x="4289" y="10821"/>
                </a:lnTo>
                <a:lnTo>
                  <a:pt x="3899" y="10558"/>
                </a:lnTo>
                <a:lnTo>
                  <a:pt x="3548" y="10295"/>
                </a:lnTo>
                <a:lnTo>
                  <a:pt x="3275" y="10333"/>
                </a:lnTo>
                <a:lnTo>
                  <a:pt x="2846" y="10483"/>
                </a:lnTo>
                <a:lnTo>
                  <a:pt x="2495" y="10483"/>
                </a:lnTo>
                <a:lnTo>
                  <a:pt x="1949" y="10521"/>
                </a:lnTo>
                <a:lnTo>
                  <a:pt x="1443" y="10295"/>
                </a:lnTo>
                <a:lnTo>
                  <a:pt x="1053" y="10032"/>
                </a:lnTo>
                <a:lnTo>
                  <a:pt x="624" y="9844"/>
                </a:lnTo>
                <a:lnTo>
                  <a:pt x="234" y="9919"/>
                </a:lnTo>
                <a:lnTo>
                  <a:pt x="0" y="9501"/>
                </a:lnTo>
                <a:close/>
              </a:path>
            </a:pathLst>
          </a:custGeom>
          <a:solidFill>
            <a:srgbClr val="D5D5D5"/>
          </a:solidFill>
          <a:ln w="19050">
            <a:solidFill>
              <a:srgbClr val="FFFFFF"/>
            </a:solidFill>
          </a:ln>
          <a:effectLst>
            <a:outerShdw dist="28398" dir="6993903" rotWithShape="0">
              <a:srgbClr val="B2B2B2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pPr defTabSz="914287">
              <a:lnSpc>
                <a:spcPct val="100000"/>
              </a:lnSpc>
              <a:defRPr sz="1200" b="1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3" name="Freeform 12"/>
          <p:cNvSpPr/>
          <p:nvPr/>
        </p:nvSpPr>
        <p:spPr>
          <a:xfrm>
            <a:off x="10200457" y="815606"/>
            <a:ext cx="1553598" cy="22123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564" y="21379"/>
                </a:moveTo>
                <a:lnTo>
                  <a:pt x="13995" y="21600"/>
                </a:lnTo>
                <a:lnTo>
                  <a:pt x="14698" y="21157"/>
                </a:lnTo>
                <a:lnTo>
                  <a:pt x="15209" y="20538"/>
                </a:lnTo>
                <a:lnTo>
                  <a:pt x="15976" y="19697"/>
                </a:lnTo>
                <a:lnTo>
                  <a:pt x="16488" y="19298"/>
                </a:lnTo>
                <a:lnTo>
                  <a:pt x="17127" y="18767"/>
                </a:lnTo>
                <a:lnTo>
                  <a:pt x="18341" y="18590"/>
                </a:lnTo>
                <a:lnTo>
                  <a:pt x="19236" y="18148"/>
                </a:lnTo>
                <a:lnTo>
                  <a:pt x="20322" y="17793"/>
                </a:lnTo>
                <a:lnTo>
                  <a:pt x="20705" y="17484"/>
                </a:lnTo>
                <a:lnTo>
                  <a:pt x="21217" y="17085"/>
                </a:lnTo>
                <a:lnTo>
                  <a:pt x="21344" y="16554"/>
                </a:lnTo>
                <a:lnTo>
                  <a:pt x="21472" y="15934"/>
                </a:lnTo>
                <a:lnTo>
                  <a:pt x="21600" y="15359"/>
                </a:lnTo>
                <a:lnTo>
                  <a:pt x="21472" y="14828"/>
                </a:lnTo>
                <a:lnTo>
                  <a:pt x="21408" y="14164"/>
                </a:lnTo>
                <a:lnTo>
                  <a:pt x="20961" y="13987"/>
                </a:lnTo>
                <a:lnTo>
                  <a:pt x="20833" y="13500"/>
                </a:lnTo>
                <a:lnTo>
                  <a:pt x="21153" y="13013"/>
                </a:lnTo>
                <a:lnTo>
                  <a:pt x="21344" y="12659"/>
                </a:lnTo>
                <a:lnTo>
                  <a:pt x="20777" y="12310"/>
                </a:lnTo>
                <a:lnTo>
                  <a:pt x="20386" y="11995"/>
                </a:lnTo>
                <a:lnTo>
                  <a:pt x="20130" y="11597"/>
                </a:lnTo>
                <a:lnTo>
                  <a:pt x="19938" y="11021"/>
                </a:lnTo>
                <a:lnTo>
                  <a:pt x="19619" y="10623"/>
                </a:lnTo>
                <a:lnTo>
                  <a:pt x="18980" y="9561"/>
                </a:lnTo>
                <a:lnTo>
                  <a:pt x="18788" y="9030"/>
                </a:lnTo>
                <a:lnTo>
                  <a:pt x="18533" y="8675"/>
                </a:lnTo>
                <a:lnTo>
                  <a:pt x="18341" y="8011"/>
                </a:lnTo>
                <a:lnTo>
                  <a:pt x="18021" y="7613"/>
                </a:lnTo>
                <a:lnTo>
                  <a:pt x="17957" y="7170"/>
                </a:lnTo>
                <a:lnTo>
                  <a:pt x="17510" y="6639"/>
                </a:lnTo>
                <a:lnTo>
                  <a:pt x="17766" y="6108"/>
                </a:lnTo>
                <a:lnTo>
                  <a:pt x="17382" y="5533"/>
                </a:lnTo>
                <a:lnTo>
                  <a:pt x="17254" y="4957"/>
                </a:lnTo>
                <a:lnTo>
                  <a:pt x="16999" y="4426"/>
                </a:lnTo>
                <a:lnTo>
                  <a:pt x="17254" y="3851"/>
                </a:lnTo>
                <a:lnTo>
                  <a:pt x="17063" y="3364"/>
                </a:lnTo>
                <a:lnTo>
                  <a:pt x="17007" y="2711"/>
                </a:lnTo>
                <a:lnTo>
                  <a:pt x="16168" y="2080"/>
                </a:lnTo>
                <a:lnTo>
                  <a:pt x="15401" y="1328"/>
                </a:lnTo>
                <a:lnTo>
                  <a:pt x="14123" y="1107"/>
                </a:lnTo>
                <a:lnTo>
                  <a:pt x="13228" y="885"/>
                </a:lnTo>
                <a:lnTo>
                  <a:pt x="12525" y="177"/>
                </a:lnTo>
                <a:lnTo>
                  <a:pt x="11759" y="0"/>
                </a:lnTo>
                <a:lnTo>
                  <a:pt x="10800" y="133"/>
                </a:lnTo>
                <a:lnTo>
                  <a:pt x="10425" y="227"/>
                </a:lnTo>
                <a:lnTo>
                  <a:pt x="10696" y="476"/>
                </a:lnTo>
                <a:lnTo>
                  <a:pt x="10624" y="725"/>
                </a:lnTo>
                <a:lnTo>
                  <a:pt x="8028" y="1660"/>
                </a:lnTo>
                <a:lnTo>
                  <a:pt x="7788" y="2468"/>
                </a:lnTo>
                <a:lnTo>
                  <a:pt x="8635" y="2650"/>
                </a:lnTo>
                <a:lnTo>
                  <a:pt x="8747" y="3132"/>
                </a:lnTo>
                <a:lnTo>
                  <a:pt x="8771" y="3535"/>
                </a:lnTo>
                <a:lnTo>
                  <a:pt x="9618" y="3961"/>
                </a:lnTo>
                <a:lnTo>
                  <a:pt x="9873" y="4177"/>
                </a:lnTo>
                <a:lnTo>
                  <a:pt x="10289" y="4863"/>
                </a:lnTo>
                <a:lnTo>
                  <a:pt x="10401" y="5295"/>
                </a:lnTo>
                <a:lnTo>
                  <a:pt x="10305" y="5870"/>
                </a:lnTo>
                <a:lnTo>
                  <a:pt x="9786" y="6202"/>
                </a:lnTo>
                <a:lnTo>
                  <a:pt x="9346" y="6601"/>
                </a:lnTo>
                <a:lnTo>
                  <a:pt x="8396" y="6855"/>
                </a:lnTo>
                <a:lnTo>
                  <a:pt x="7677" y="7303"/>
                </a:lnTo>
                <a:lnTo>
                  <a:pt x="6830" y="7431"/>
                </a:lnTo>
                <a:lnTo>
                  <a:pt x="6478" y="7834"/>
                </a:lnTo>
                <a:lnTo>
                  <a:pt x="5751" y="8133"/>
                </a:lnTo>
                <a:lnTo>
                  <a:pt x="5352" y="8465"/>
                </a:lnTo>
                <a:lnTo>
                  <a:pt x="4537" y="8897"/>
                </a:lnTo>
                <a:lnTo>
                  <a:pt x="3810" y="9024"/>
                </a:lnTo>
                <a:lnTo>
                  <a:pt x="2924" y="9074"/>
                </a:lnTo>
                <a:lnTo>
                  <a:pt x="2301" y="9395"/>
                </a:lnTo>
                <a:lnTo>
                  <a:pt x="1470" y="9428"/>
                </a:lnTo>
                <a:lnTo>
                  <a:pt x="943" y="9378"/>
                </a:lnTo>
                <a:lnTo>
                  <a:pt x="248" y="9378"/>
                </a:lnTo>
                <a:lnTo>
                  <a:pt x="0" y="9771"/>
                </a:lnTo>
                <a:lnTo>
                  <a:pt x="248" y="10136"/>
                </a:lnTo>
                <a:lnTo>
                  <a:pt x="391" y="10551"/>
                </a:lnTo>
                <a:lnTo>
                  <a:pt x="559" y="10883"/>
                </a:lnTo>
                <a:lnTo>
                  <a:pt x="104" y="11685"/>
                </a:lnTo>
                <a:lnTo>
                  <a:pt x="895" y="12377"/>
                </a:lnTo>
                <a:lnTo>
                  <a:pt x="511" y="12659"/>
                </a:lnTo>
                <a:lnTo>
                  <a:pt x="1126" y="13107"/>
                </a:lnTo>
                <a:lnTo>
                  <a:pt x="1518" y="12891"/>
                </a:lnTo>
                <a:lnTo>
                  <a:pt x="1893" y="13356"/>
                </a:lnTo>
                <a:lnTo>
                  <a:pt x="2420" y="13611"/>
                </a:lnTo>
                <a:lnTo>
                  <a:pt x="2372" y="14037"/>
                </a:lnTo>
                <a:lnTo>
                  <a:pt x="3115" y="14341"/>
                </a:lnTo>
                <a:lnTo>
                  <a:pt x="3651" y="14723"/>
                </a:lnTo>
                <a:lnTo>
                  <a:pt x="3451" y="15149"/>
                </a:lnTo>
                <a:lnTo>
                  <a:pt x="3579" y="15547"/>
                </a:lnTo>
                <a:lnTo>
                  <a:pt x="4178" y="15846"/>
                </a:lnTo>
                <a:lnTo>
                  <a:pt x="4481" y="15619"/>
                </a:lnTo>
                <a:lnTo>
                  <a:pt x="5057" y="15453"/>
                </a:lnTo>
                <a:lnTo>
                  <a:pt x="5680" y="15791"/>
                </a:lnTo>
                <a:lnTo>
                  <a:pt x="5855" y="16377"/>
                </a:lnTo>
                <a:lnTo>
                  <a:pt x="6375" y="16427"/>
                </a:lnTo>
                <a:lnTo>
                  <a:pt x="6902" y="16333"/>
                </a:lnTo>
                <a:lnTo>
                  <a:pt x="7405" y="16510"/>
                </a:lnTo>
                <a:lnTo>
                  <a:pt x="7605" y="16892"/>
                </a:lnTo>
                <a:lnTo>
                  <a:pt x="7461" y="17378"/>
                </a:lnTo>
                <a:lnTo>
                  <a:pt x="7285" y="17838"/>
                </a:lnTo>
                <a:lnTo>
                  <a:pt x="7333" y="18125"/>
                </a:lnTo>
                <a:lnTo>
                  <a:pt x="7333" y="18452"/>
                </a:lnTo>
                <a:lnTo>
                  <a:pt x="8124" y="18856"/>
                </a:lnTo>
                <a:lnTo>
                  <a:pt x="8348" y="19149"/>
                </a:lnTo>
                <a:lnTo>
                  <a:pt x="8132" y="19332"/>
                </a:lnTo>
                <a:lnTo>
                  <a:pt x="8348" y="19636"/>
                </a:lnTo>
                <a:lnTo>
                  <a:pt x="8300" y="20184"/>
                </a:lnTo>
                <a:lnTo>
                  <a:pt x="8699" y="20433"/>
                </a:lnTo>
                <a:lnTo>
                  <a:pt x="9067" y="20765"/>
                </a:lnTo>
                <a:lnTo>
                  <a:pt x="9618" y="20576"/>
                </a:lnTo>
                <a:lnTo>
                  <a:pt x="11024" y="20859"/>
                </a:lnTo>
                <a:lnTo>
                  <a:pt x="11551" y="20731"/>
                </a:lnTo>
                <a:lnTo>
                  <a:pt x="12134" y="20715"/>
                </a:lnTo>
                <a:lnTo>
                  <a:pt x="12509" y="21047"/>
                </a:lnTo>
                <a:lnTo>
                  <a:pt x="13013" y="21296"/>
                </a:lnTo>
                <a:lnTo>
                  <a:pt x="13564" y="21379"/>
                </a:lnTo>
                <a:close/>
              </a:path>
            </a:pathLst>
          </a:custGeom>
          <a:solidFill>
            <a:schemeClr val="bg2">
              <a:lumMod val="85000"/>
            </a:schemeClr>
          </a:solidFill>
          <a:ln w="19050">
            <a:solidFill>
              <a:srgbClr val="FFFFFF"/>
            </a:solidFill>
          </a:ln>
          <a:effectLst>
            <a:outerShdw dist="28398" dir="6993903" rotWithShape="0">
              <a:srgbClr val="B2B2B2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pPr defTabSz="914287">
              <a:lnSpc>
                <a:spcPct val="100000"/>
              </a:lnSpc>
              <a:defRPr sz="1200"/>
            </a:pPr>
            <a:endParaRPr/>
          </a:p>
        </p:txBody>
      </p:sp>
      <p:sp>
        <p:nvSpPr>
          <p:cNvPr id="24" name="Freeform 13"/>
          <p:cNvSpPr/>
          <p:nvPr/>
        </p:nvSpPr>
        <p:spPr>
          <a:xfrm>
            <a:off x="10172334" y="3002498"/>
            <a:ext cx="1686172" cy="21863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206" y="15872"/>
                </a:moveTo>
                <a:lnTo>
                  <a:pt x="2603" y="16208"/>
                </a:lnTo>
                <a:lnTo>
                  <a:pt x="3080" y="16242"/>
                </a:lnTo>
                <a:lnTo>
                  <a:pt x="3411" y="16225"/>
                </a:lnTo>
                <a:lnTo>
                  <a:pt x="3485" y="16074"/>
                </a:lnTo>
                <a:lnTo>
                  <a:pt x="3551" y="15822"/>
                </a:lnTo>
                <a:lnTo>
                  <a:pt x="4139" y="15593"/>
                </a:lnTo>
                <a:lnTo>
                  <a:pt x="4411" y="15822"/>
                </a:lnTo>
                <a:lnTo>
                  <a:pt x="4985" y="16046"/>
                </a:lnTo>
                <a:lnTo>
                  <a:pt x="5176" y="16315"/>
                </a:lnTo>
                <a:lnTo>
                  <a:pt x="5587" y="16584"/>
                </a:lnTo>
                <a:lnTo>
                  <a:pt x="5198" y="16919"/>
                </a:lnTo>
                <a:lnTo>
                  <a:pt x="5176" y="17255"/>
                </a:lnTo>
                <a:lnTo>
                  <a:pt x="5690" y="17558"/>
                </a:lnTo>
                <a:lnTo>
                  <a:pt x="6234" y="17882"/>
                </a:lnTo>
                <a:lnTo>
                  <a:pt x="6881" y="17927"/>
                </a:lnTo>
                <a:lnTo>
                  <a:pt x="7175" y="18151"/>
                </a:lnTo>
                <a:lnTo>
                  <a:pt x="7595" y="18157"/>
                </a:lnTo>
                <a:lnTo>
                  <a:pt x="7822" y="18375"/>
                </a:lnTo>
                <a:lnTo>
                  <a:pt x="7999" y="18599"/>
                </a:lnTo>
                <a:lnTo>
                  <a:pt x="8058" y="18957"/>
                </a:lnTo>
                <a:lnTo>
                  <a:pt x="8234" y="19226"/>
                </a:lnTo>
                <a:lnTo>
                  <a:pt x="8234" y="19629"/>
                </a:lnTo>
                <a:lnTo>
                  <a:pt x="7999" y="19764"/>
                </a:lnTo>
                <a:lnTo>
                  <a:pt x="7528" y="19853"/>
                </a:lnTo>
                <a:lnTo>
                  <a:pt x="7117" y="19988"/>
                </a:lnTo>
                <a:lnTo>
                  <a:pt x="7470" y="20256"/>
                </a:lnTo>
                <a:lnTo>
                  <a:pt x="7705" y="20525"/>
                </a:lnTo>
                <a:lnTo>
                  <a:pt x="7815" y="20833"/>
                </a:lnTo>
                <a:lnTo>
                  <a:pt x="8117" y="20704"/>
                </a:lnTo>
                <a:lnTo>
                  <a:pt x="8602" y="20564"/>
                </a:lnTo>
                <a:lnTo>
                  <a:pt x="8999" y="20883"/>
                </a:lnTo>
                <a:lnTo>
                  <a:pt x="9234" y="21197"/>
                </a:lnTo>
                <a:lnTo>
                  <a:pt x="10366" y="21281"/>
                </a:lnTo>
                <a:lnTo>
                  <a:pt x="11719" y="21337"/>
                </a:lnTo>
                <a:lnTo>
                  <a:pt x="12410" y="21018"/>
                </a:lnTo>
                <a:lnTo>
                  <a:pt x="13020" y="20497"/>
                </a:lnTo>
                <a:lnTo>
                  <a:pt x="13425" y="20161"/>
                </a:lnTo>
                <a:lnTo>
                  <a:pt x="14366" y="20295"/>
                </a:lnTo>
                <a:lnTo>
                  <a:pt x="15057" y="20256"/>
                </a:lnTo>
                <a:lnTo>
                  <a:pt x="15939" y="20839"/>
                </a:lnTo>
                <a:lnTo>
                  <a:pt x="16468" y="21242"/>
                </a:lnTo>
                <a:lnTo>
                  <a:pt x="16704" y="21600"/>
                </a:lnTo>
                <a:lnTo>
                  <a:pt x="17645" y="21152"/>
                </a:lnTo>
                <a:lnTo>
                  <a:pt x="17968" y="20598"/>
                </a:lnTo>
                <a:lnTo>
                  <a:pt x="18086" y="20223"/>
                </a:lnTo>
                <a:lnTo>
                  <a:pt x="18645" y="20077"/>
                </a:lnTo>
                <a:lnTo>
                  <a:pt x="18939" y="20111"/>
                </a:lnTo>
                <a:lnTo>
                  <a:pt x="20188" y="19999"/>
                </a:lnTo>
                <a:lnTo>
                  <a:pt x="20681" y="19859"/>
                </a:lnTo>
                <a:lnTo>
                  <a:pt x="21174" y="19181"/>
                </a:lnTo>
                <a:lnTo>
                  <a:pt x="21350" y="18509"/>
                </a:lnTo>
                <a:lnTo>
                  <a:pt x="21232" y="17927"/>
                </a:lnTo>
                <a:lnTo>
                  <a:pt x="21188" y="17205"/>
                </a:lnTo>
                <a:lnTo>
                  <a:pt x="20659" y="16667"/>
                </a:lnTo>
                <a:lnTo>
                  <a:pt x="20188" y="15979"/>
                </a:lnTo>
                <a:lnTo>
                  <a:pt x="20703" y="15912"/>
                </a:lnTo>
                <a:lnTo>
                  <a:pt x="21306" y="15637"/>
                </a:lnTo>
                <a:lnTo>
                  <a:pt x="21600" y="15234"/>
                </a:lnTo>
                <a:lnTo>
                  <a:pt x="20703" y="14792"/>
                </a:lnTo>
                <a:lnTo>
                  <a:pt x="20291" y="14344"/>
                </a:lnTo>
                <a:lnTo>
                  <a:pt x="19938" y="13851"/>
                </a:lnTo>
                <a:lnTo>
                  <a:pt x="19880" y="13314"/>
                </a:lnTo>
                <a:lnTo>
                  <a:pt x="19291" y="12642"/>
                </a:lnTo>
                <a:lnTo>
                  <a:pt x="18645" y="11970"/>
                </a:lnTo>
                <a:lnTo>
                  <a:pt x="18115" y="11343"/>
                </a:lnTo>
                <a:lnTo>
                  <a:pt x="17880" y="10626"/>
                </a:lnTo>
                <a:lnTo>
                  <a:pt x="17880" y="9820"/>
                </a:lnTo>
                <a:lnTo>
                  <a:pt x="17939" y="9641"/>
                </a:lnTo>
                <a:lnTo>
                  <a:pt x="17718" y="9098"/>
                </a:lnTo>
                <a:lnTo>
                  <a:pt x="17365" y="8740"/>
                </a:lnTo>
                <a:lnTo>
                  <a:pt x="17071" y="8202"/>
                </a:lnTo>
                <a:lnTo>
                  <a:pt x="16718" y="7665"/>
                </a:lnTo>
                <a:lnTo>
                  <a:pt x="16424" y="7082"/>
                </a:lnTo>
                <a:lnTo>
                  <a:pt x="16777" y="6411"/>
                </a:lnTo>
                <a:lnTo>
                  <a:pt x="16895" y="5828"/>
                </a:lnTo>
                <a:lnTo>
                  <a:pt x="17189" y="5425"/>
                </a:lnTo>
                <a:lnTo>
                  <a:pt x="17071" y="4888"/>
                </a:lnTo>
                <a:lnTo>
                  <a:pt x="17071" y="4305"/>
                </a:lnTo>
                <a:lnTo>
                  <a:pt x="17483" y="3723"/>
                </a:lnTo>
                <a:lnTo>
                  <a:pt x="17659" y="3096"/>
                </a:lnTo>
                <a:lnTo>
                  <a:pt x="17365" y="2743"/>
                </a:lnTo>
                <a:lnTo>
                  <a:pt x="17248" y="2424"/>
                </a:lnTo>
                <a:lnTo>
                  <a:pt x="16836" y="2111"/>
                </a:lnTo>
                <a:lnTo>
                  <a:pt x="16483" y="1797"/>
                </a:lnTo>
                <a:lnTo>
                  <a:pt x="16064" y="1400"/>
                </a:lnTo>
                <a:lnTo>
                  <a:pt x="15366" y="1305"/>
                </a:lnTo>
                <a:lnTo>
                  <a:pt x="14660" y="1036"/>
                </a:lnTo>
                <a:lnTo>
                  <a:pt x="14013" y="1081"/>
                </a:lnTo>
                <a:lnTo>
                  <a:pt x="13778" y="677"/>
                </a:lnTo>
                <a:lnTo>
                  <a:pt x="13248" y="218"/>
                </a:lnTo>
                <a:lnTo>
                  <a:pt x="12829" y="0"/>
                </a:lnTo>
                <a:lnTo>
                  <a:pt x="12550" y="252"/>
                </a:lnTo>
                <a:lnTo>
                  <a:pt x="12594" y="677"/>
                </a:lnTo>
                <a:lnTo>
                  <a:pt x="12167" y="1075"/>
                </a:lnTo>
                <a:lnTo>
                  <a:pt x="12013" y="1484"/>
                </a:lnTo>
                <a:lnTo>
                  <a:pt x="11462" y="1999"/>
                </a:lnTo>
                <a:lnTo>
                  <a:pt x="11263" y="2374"/>
                </a:lnTo>
                <a:lnTo>
                  <a:pt x="10344" y="2419"/>
                </a:lnTo>
                <a:lnTo>
                  <a:pt x="9969" y="2189"/>
                </a:lnTo>
                <a:lnTo>
                  <a:pt x="9550" y="2055"/>
                </a:lnTo>
                <a:lnTo>
                  <a:pt x="9175" y="2290"/>
                </a:lnTo>
                <a:lnTo>
                  <a:pt x="9021" y="2693"/>
                </a:lnTo>
                <a:lnTo>
                  <a:pt x="8403" y="2911"/>
                </a:lnTo>
                <a:lnTo>
                  <a:pt x="7962" y="2654"/>
                </a:lnTo>
                <a:lnTo>
                  <a:pt x="7359" y="2956"/>
                </a:lnTo>
                <a:lnTo>
                  <a:pt x="6793" y="3096"/>
                </a:lnTo>
                <a:lnTo>
                  <a:pt x="5705" y="3057"/>
                </a:lnTo>
                <a:lnTo>
                  <a:pt x="4845" y="3046"/>
                </a:lnTo>
                <a:lnTo>
                  <a:pt x="3852" y="3230"/>
                </a:lnTo>
                <a:lnTo>
                  <a:pt x="3220" y="3359"/>
                </a:lnTo>
                <a:lnTo>
                  <a:pt x="2757" y="3393"/>
                </a:lnTo>
                <a:lnTo>
                  <a:pt x="2492" y="3813"/>
                </a:lnTo>
                <a:lnTo>
                  <a:pt x="2353" y="4283"/>
                </a:lnTo>
                <a:lnTo>
                  <a:pt x="2294" y="4871"/>
                </a:lnTo>
                <a:lnTo>
                  <a:pt x="2536" y="5408"/>
                </a:lnTo>
                <a:lnTo>
                  <a:pt x="2441" y="5733"/>
                </a:lnTo>
                <a:lnTo>
                  <a:pt x="2066" y="6030"/>
                </a:lnTo>
                <a:lnTo>
                  <a:pt x="2242" y="6635"/>
                </a:lnTo>
                <a:lnTo>
                  <a:pt x="1588" y="7088"/>
                </a:lnTo>
                <a:lnTo>
                  <a:pt x="1095" y="7161"/>
                </a:lnTo>
                <a:lnTo>
                  <a:pt x="610" y="6993"/>
                </a:lnTo>
                <a:lnTo>
                  <a:pt x="176" y="7178"/>
                </a:lnTo>
                <a:lnTo>
                  <a:pt x="0" y="7530"/>
                </a:lnTo>
                <a:lnTo>
                  <a:pt x="772" y="7961"/>
                </a:lnTo>
                <a:lnTo>
                  <a:pt x="1426" y="8034"/>
                </a:lnTo>
                <a:lnTo>
                  <a:pt x="2007" y="8297"/>
                </a:lnTo>
                <a:lnTo>
                  <a:pt x="2198" y="8784"/>
                </a:lnTo>
                <a:lnTo>
                  <a:pt x="1875" y="9322"/>
                </a:lnTo>
                <a:lnTo>
                  <a:pt x="1559" y="9675"/>
                </a:lnTo>
                <a:lnTo>
                  <a:pt x="1764" y="10570"/>
                </a:lnTo>
                <a:lnTo>
                  <a:pt x="1779" y="11354"/>
                </a:lnTo>
                <a:lnTo>
                  <a:pt x="1559" y="11981"/>
                </a:lnTo>
                <a:lnTo>
                  <a:pt x="1492" y="12866"/>
                </a:lnTo>
                <a:lnTo>
                  <a:pt x="1544" y="13291"/>
                </a:lnTo>
                <a:lnTo>
                  <a:pt x="1720" y="13622"/>
                </a:lnTo>
                <a:lnTo>
                  <a:pt x="1919" y="14081"/>
                </a:lnTo>
                <a:lnTo>
                  <a:pt x="2117" y="14551"/>
                </a:lnTo>
                <a:lnTo>
                  <a:pt x="2338" y="15307"/>
                </a:lnTo>
                <a:lnTo>
                  <a:pt x="2088" y="15576"/>
                </a:lnTo>
                <a:lnTo>
                  <a:pt x="2206" y="15872"/>
                </a:lnTo>
                <a:close/>
              </a:path>
            </a:pathLst>
          </a:custGeom>
          <a:solidFill>
            <a:srgbClr val="D5D5D5"/>
          </a:solidFill>
          <a:ln w="19050">
            <a:solidFill>
              <a:srgbClr val="FFFFFF"/>
            </a:solidFill>
          </a:ln>
          <a:effectLst>
            <a:outerShdw dist="28398" dir="6993903" rotWithShape="0">
              <a:srgbClr val="B2B2B2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pPr defTabSz="914287">
              <a:lnSpc>
                <a:spcPct val="100000"/>
              </a:lnSpc>
              <a:defRPr sz="1200"/>
            </a:pPr>
            <a:endParaRPr/>
          </a:p>
        </p:txBody>
      </p:sp>
      <p:sp>
        <p:nvSpPr>
          <p:cNvPr id="25" name="Freeform 14"/>
          <p:cNvSpPr/>
          <p:nvPr/>
        </p:nvSpPr>
        <p:spPr>
          <a:xfrm>
            <a:off x="7804925" y="2923197"/>
            <a:ext cx="1737250" cy="16442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234" y="1644"/>
                </a:moveTo>
                <a:lnTo>
                  <a:pt x="7934" y="952"/>
                </a:lnTo>
                <a:lnTo>
                  <a:pt x="8569" y="893"/>
                </a:lnTo>
                <a:lnTo>
                  <a:pt x="9602" y="684"/>
                </a:lnTo>
                <a:lnTo>
                  <a:pt x="9980" y="223"/>
                </a:lnTo>
                <a:lnTo>
                  <a:pt x="10301" y="0"/>
                </a:lnTo>
                <a:lnTo>
                  <a:pt x="10622" y="662"/>
                </a:lnTo>
                <a:lnTo>
                  <a:pt x="11199" y="536"/>
                </a:lnTo>
                <a:lnTo>
                  <a:pt x="11862" y="848"/>
                </a:lnTo>
                <a:lnTo>
                  <a:pt x="12447" y="1272"/>
                </a:lnTo>
                <a:lnTo>
                  <a:pt x="13152" y="1599"/>
                </a:lnTo>
                <a:lnTo>
                  <a:pt x="13872" y="1555"/>
                </a:lnTo>
                <a:lnTo>
                  <a:pt x="14478" y="1540"/>
                </a:lnTo>
                <a:lnTo>
                  <a:pt x="15013" y="1317"/>
                </a:lnTo>
                <a:lnTo>
                  <a:pt x="15462" y="1250"/>
                </a:lnTo>
                <a:lnTo>
                  <a:pt x="15997" y="1666"/>
                </a:lnTo>
                <a:lnTo>
                  <a:pt x="16524" y="2045"/>
                </a:lnTo>
                <a:lnTo>
                  <a:pt x="16760" y="2469"/>
                </a:lnTo>
                <a:lnTo>
                  <a:pt x="16845" y="2983"/>
                </a:lnTo>
                <a:lnTo>
                  <a:pt x="18307" y="4143"/>
                </a:lnTo>
                <a:lnTo>
                  <a:pt x="18328" y="5214"/>
                </a:lnTo>
                <a:lnTo>
                  <a:pt x="18435" y="5913"/>
                </a:lnTo>
                <a:lnTo>
                  <a:pt x="18905" y="6441"/>
                </a:lnTo>
                <a:lnTo>
                  <a:pt x="19697" y="6307"/>
                </a:lnTo>
                <a:lnTo>
                  <a:pt x="20331" y="6969"/>
                </a:lnTo>
                <a:lnTo>
                  <a:pt x="20802" y="7356"/>
                </a:lnTo>
                <a:lnTo>
                  <a:pt x="21293" y="7609"/>
                </a:lnTo>
                <a:lnTo>
                  <a:pt x="21087" y="8160"/>
                </a:lnTo>
                <a:lnTo>
                  <a:pt x="20958" y="8680"/>
                </a:lnTo>
                <a:lnTo>
                  <a:pt x="21172" y="9283"/>
                </a:lnTo>
                <a:lnTo>
                  <a:pt x="21600" y="9818"/>
                </a:lnTo>
                <a:lnTo>
                  <a:pt x="21343" y="10235"/>
                </a:lnTo>
                <a:lnTo>
                  <a:pt x="20787" y="10279"/>
                </a:lnTo>
                <a:lnTo>
                  <a:pt x="20124" y="10123"/>
                </a:lnTo>
                <a:lnTo>
                  <a:pt x="19690" y="10264"/>
                </a:lnTo>
                <a:lnTo>
                  <a:pt x="19632" y="10837"/>
                </a:lnTo>
                <a:lnTo>
                  <a:pt x="19889" y="11603"/>
                </a:lnTo>
                <a:lnTo>
                  <a:pt x="20039" y="12377"/>
                </a:lnTo>
                <a:lnTo>
                  <a:pt x="20737" y="12488"/>
                </a:lnTo>
                <a:lnTo>
                  <a:pt x="20659" y="13292"/>
                </a:lnTo>
                <a:lnTo>
                  <a:pt x="19946" y="14236"/>
                </a:lnTo>
                <a:lnTo>
                  <a:pt x="19697" y="14757"/>
                </a:lnTo>
                <a:lnTo>
                  <a:pt x="19518" y="15293"/>
                </a:lnTo>
                <a:lnTo>
                  <a:pt x="19347" y="15947"/>
                </a:lnTo>
                <a:lnTo>
                  <a:pt x="18549" y="16304"/>
                </a:lnTo>
                <a:lnTo>
                  <a:pt x="17979" y="16721"/>
                </a:lnTo>
                <a:lnTo>
                  <a:pt x="17594" y="16981"/>
                </a:lnTo>
                <a:lnTo>
                  <a:pt x="16496" y="17018"/>
                </a:lnTo>
                <a:lnTo>
                  <a:pt x="16382" y="17554"/>
                </a:lnTo>
                <a:lnTo>
                  <a:pt x="16268" y="17970"/>
                </a:lnTo>
                <a:lnTo>
                  <a:pt x="16610" y="18744"/>
                </a:lnTo>
                <a:lnTo>
                  <a:pt x="16610" y="19755"/>
                </a:lnTo>
                <a:lnTo>
                  <a:pt x="16211" y="19815"/>
                </a:lnTo>
                <a:lnTo>
                  <a:pt x="15754" y="19755"/>
                </a:lnTo>
                <a:lnTo>
                  <a:pt x="15355" y="19339"/>
                </a:lnTo>
                <a:lnTo>
                  <a:pt x="15070" y="19517"/>
                </a:lnTo>
                <a:lnTo>
                  <a:pt x="15127" y="19993"/>
                </a:lnTo>
                <a:lnTo>
                  <a:pt x="15013" y="20350"/>
                </a:lnTo>
                <a:lnTo>
                  <a:pt x="14650" y="20990"/>
                </a:lnTo>
                <a:lnTo>
                  <a:pt x="14215" y="21600"/>
                </a:lnTo>
                <a:lnTo>
                  <a:pt x="13587" y="21540"/>
                </a:lnTo>
                <a:lnTo>
                  <a:pt x="13302" y="21302"/>
                </a:lnTo>
                <a:lnTo>
                  <a:pt x="12846" y="21005"/>
                </a:lnTo>
                <a:lnTo>
                  <a:pt x="12390" y="21064"/>
                </a:lnTo>
                <a:lnTo>
                  <a:pt x="11876" y="21064"/>
                </a:lnTo>
                <a:lnTo>
                  <a:pt x="11819" y="20707"/>
                </a:lnTo>
                <a:lnTo>
                  <a:pt x="11591" y="20291"/>
                </a:lnTo>
                <a:lnTo>
                  <a:pt x="11363" y="19934"/>
                </a:lnTo>
                <a:lnTo>
                  <a:pt x="10850" y="19696"/>
                </a:lnTo>
                <a:lnTo>
                  <a:pt x="10679" y="19220"/>
                </a:lnTo>
                <a:lnTo>
                  <a:pt x="10280" y="18982"/>
                </a:lnTo>
                <a:lnTo>
                  <a:pt x="9823" y="19220"/>
                </a:lnTo>
                <a:lnTo>
                  <a:pt x="9481" y="19636"/>
                </a:lnTo>
                <a:lnTo>
                  <a:pt x="8968" y="19339"/>
                </a:lnTo>
                <a:lnTo>
                  <a:pt x="8512" y="18982"/>
                </a:lnTo>
                <a:lnTo>
                  <a:pt x="7884" y="18684"/>
                </a:lnTo>
                <a:lnTo>
                  <a:pt x="7086" y="18327"/>
                </a:lnTo>
                <a:lnTo>
                  <a:pt x="6630" y="18446"/>
                </a:lnTo>
                <a:lnTo>
                  <a:pt x="6002" y="18565"/>
                </a:lnTo>
                <a:lnTo>
                  <a:pt x="5375" y="18744"/>
                </a:lnTo>
                <a:lnTo>
                  <a:pt x="4919" y="18744"/>
                </a:lnTo>
                <a:lnTo>
                  <a:pt x="4463" y="18327"/>
                </a:lnTo>
                <a:lnTo>
                  <a:pt x="3949" y="17792"/>
                </a:lnTo>
                <a:lnTo>
                  <a:pt x="3322" y="18208"/>
                </a:lnTo>
                <a:lnTo>
                  <a:pt x="2638" y="17613"/>
                </a:lnTo>
                <a:lnTo>
                  <a:pt x="1611" y="17554"/>
                </a:lnTo>
                <a:lnTo>
                  <a:pt x="984" y="17494"/>
                </a:lnTo>
                <a:lnTo>
                  <a:pt x="642" y="17152"/>
                </a:lnTo>
                <a:lnTo>
                  <a:pt x="699" y="16326"/>
                </a:lnTo>
                <a:lnTo>
                  <a:pt x="642" y="15865"/>
                </a:lnTo>
                <a:lnTo>
                  <a:pt x="0" y="14809"/>
                </a:lnTo>
                <a:lnTo>
                  <a:pt x="399" y="14370"/>
                </a:lnTo>
                <a:lnTo>
                  <a:pt x="977" y="14058"/>
                </a:lnTo>
                <a:lnTo>
                  <a:pt x="1490" y="13515"/>
                </a:lnTo>
                <a:lnTo>
                  <a:pt x="2003" y="13136"/>
                </a:lnTo>
                <a:lnTo>
                  <a:pt x="2502" y="12979"/>
                </a:lnTo>
                <a:lnTo>
                  <a:pt x="2481" y="12206"/>
                </a:lnTo>
                <a:lnTo>
                  <a:pt x="2566" y="11373"/>
                </a:lnTo>
                <a:lnTo>
                  <a:pt x="2260" y="10889"/>
                </a:lnTo>
                <a:lnTo>
                  <a:pt x="2474" y="10592"/>
                </a:lnTo>
                <a:lnTo>
                  <a:pt x="2459" y="9997"/>
                </a:lnTo>
                <a:lnTo>
                  <a:pt x="2866" y="9588"/>
                </a:lnTo>
                <a:lnTo>
                  <a:pt x="3158" y="8390"/>
                </a:lnTo>
                <a:lnTo>
                  <a:pt x="3500" y="7914"/>
                </a:lnTo>
                <a:lnTo>
                  <a:pt x="3956" y="7624"/>
                </a:lnTo>
                <a:lnTo>
                  <a:pt x="4448" y="7899"/>
                </a:lnTo>
                <a:lnTo>
                  <a:pt x="4826" y="7743"/>
                </a:lnTo>
                <a:lnTo>
                  <a:pt x="5446" y="7252"/>
                </a:lnTo>
                <a:lnTo>
                  <a:pt x="5710" y="6493"/>
                </a:lnTo>
                <a:lnTo>
                  <a:pt x="5731" y="6069"/>
                </a:lnTo>
                <a:lnTo>
                  <a:pt x="5275" y="5623"/>
                </a:lnTo>
                <a:lnTo>
                  <a:pt x="5304" y="5036"/>
                </a:lnTo>
                <a:lnTo>
                  <a:pt x="5304" y="4664"/>
                </a:lnTo>
                <a:lnTo>
                  <a:pt x="5710" y="4277"/>
                </a:lnTo>
                <a:lnTo>
                  <a:pt x="6451" y="4455"/>
                </a:lnTo>
                <a:lnTo>
                  <a:pt x="6993" y="4351"/>
                </a:lnTo>
                <a:lnTo>
                  <a:pt x="7143" y="3726"/>
                </a:lnTo>
                <a:lnTo>
                  <a:pt x="6908" y="3146"/>
                </a:lnTo>
                <a:lnTo>
                  <a:pt x="7592" y="2789"/>
                </a:lnTo>
                <a:lnTo>
                  <a:pt x="8276" y="2246"/>
                </a:lnTo>
                <a:lnTo>
                  <a:pt x="8234" y="1644"/>
                </a:lnTo>
                <a:close/>
              </a:path>
            </a:pathLst>
          </a:custGeom>
          <a:solidFill>
            <a:srgbClr val="D5D5D5"/>
          </a:solidFill>
          <a:ln w="19050">
            <a:solidFill>
              <a:srgbClr val="FFFFFF"/>
            </a:solidFill>
          </a:ln>
          <a:effectLst>
            <a:outerShdw dist="28398" dir="6993903" rotWithShape="0">
              <a:srgbClr val="B2B2B2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pPr defTabSz="914287">
              <a:lnSpc>
                <a:spcPct val="100000"/>
              </a:lnSpc>
              <a:defRPr sz="1200"/>
            </a:pPr>
            <a:endParaRPr/>
          </a:p>
        </p:txBody>
      </p:sp>
      <p:sp>
        <p:nvSpPr>
          <p:cNvPr id="26" name="Freeform 15"/>
          <p:cNvSpPr/>
          <p:nvPr/>
        </p:nvSpPr>
        <p:spPr>
          <a:xfrm>
            <a:off x="5607396" y="3553043"/>
            <a:ext cx="1994365" cy="1810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695" y="17125"/>
                </a:moveTo>
                <a:lnTo>
                  <a:pt x="16093" y="16746"/>
                </a:lnTo>
                <a:lnTo>
                  <a:pt x="16590" y="16638"/>
                </a:lnTo>
                <a:lnTo>
                  <a:pt x="17137" y="15935"/>
                </a:lnTo>
                <a:lnTo>
                  <a:pt x="17535" y="15826"/>
                </a:lnTo>
                <a:lnTo>
                  <a:pt x="17833" y="15556"/>
                </a:lnTo>
                <a:lnTo>
                  <a:pt x="17933" y="14853"/>
                </a:lnTo>
                <a:lnTo>
                  <a:pt x="17833" y="13934"/>
                </a:lnTo>
                <a:lnTo>
                  <a:pt x="18082" y="13501"/>
                </a:lnTo>
                <a:lnTo>
                  <a:pt x="18132" y="12852"/>
                </a:lnTo>
                <a:lnTo>
                  <a:pt x="18629" y="12365"/>
                </a:lnTo>
                <a:lnTo>
                  <a:pt x="18629" y="11662"/>
                </a:lnTo>
                <a:lnTo>
                  <a:pt x="19076" y="11067"/>
                </a:lnTo>
                <a:lnTo>
                  <a:pt x="19574" y="10634"/>
                </a:lnTo>
                <a:lnTo>
                  <a:pt x="20121" y="10039"/>
                </a:lnTo>
                <a:lnTo>
                  <a:pt x="20369" y="9390"/>
                </a:lnTo>
                <a:lnTo>
                  <a:pt x="20369" y="8687"/>
                </a:lnTo>
                <a:lnTo>
                  <a:pt x="20320" y="7984"/>
                </a:lnTo>
                <a:lnTo>
                  <a:pt x="20717" y="7930"/>
                </a:lnTo>
                <a:lnTo>
                  <a:pt x="21115" y="7930"/>
                </a:lnTo>
                <a:lnTo>
                  <a:pt x="21563" y="7714"/>
                </a:lnTo>
                <a:lnTo>
                  <a:pt x="21600" y="6842"/>
                </a:lnTo>
                <a:lnTo>
                  <a:pt x="21569" y="6024"/>
                </a:lnTo>
                <a:lnTo>
                  <a:pt x="21308" y="4807"/>
                </a:lnTo>
                <a:lnTo>
                  <a:pt x="20463" y="4908"/>
                </a:lnTo>
                <a:lnTo>
                  <a:pt x="20164" y="4523"/>
                </a:lnTo>
                <a:lnTo>
                  <a:pt x="20021" y="3921"/>
                </a:lnTo>
                <a:lnTo>
                  <a:pt x="20282" y="3272"/>
                </a:lnTo>
                <a:lnTo>
                  <a:pt x="20201" y="2583"/>
                </a:lnTo>
                <a:lnTo>
                  <a:pt x="19698" y="2292"/>
                </a:lnTo>
                <a:lnTo>
                  <a:pt x="19437" y="1927"/>
                </a:lnTo>
                <a:lnTo>
                  <a:pt x="18989" y="1812"/>
                </a:lnTo>
                <a:lnTo>
                  <a:pt x="18567" y="1785"/>
                </a:lnTo>
                <a:lnTo>
                  <a:pt x="18076" y="1825"/>
                </a:lnTo>
                <a:lnTo>
                  <a:pt x="17728" y="2157"/>
                </a:lnTo>
                <a:lnTo>
                  <a:pt x="17504" y="2555"/>
                </a:lnTo>
                <a:lnTo>
                  <a:pt x="16845" y="3008"/>
                </a:lnTo>
                <a:lnTo>
                  <a:pt x="16192" y="3022"/>
                </a:lnTo>
                <a:lnTo>
                  <a:pt x="15670" y="2839"/>
                </a:lnTo>
                <a:lnTo>
                  <a:pt x="15148" y="2839"/>
                </a:lnTo>
                <a:lnTo>
                  <a:pt x="14961" y="2495"/>
                </a:lnTo>
                <a:lnTo>
                  <a:pt x="14663" y="2272"/>
                </a:lnTo>
                <a:lnTo>
                  <a:pt x="14446" y="1825"/>
                </a:lnTo>
                <a:lnTo>
                  <a:pt x="13849" y="1812"/>
                </a:lnTo>
                <a:lnTo>
                  <a:pt x="13451" y="1609"/>
                </a:lnTo>
                <a:lnTo>
                  <a:pt x="13712" y="1285"/>
                </a:lnTo>
                <a:lnTo>
                  <a:pt x="13606" y="953"/>
                </a:lnTo>
                <a:lnTo>
                  <a:pt x="13097" y="487"/>
                </a:lnTo>
                <a:lnTo>
                  <a:pt x="12537" y="149"/>
                </a:lnTo>
                <a:lnTo>
                  <a:pt x="12059" y="142"/>
                </a:lnTo>
                <a:lnTo>
                  <a:pt x="11680" y="392"/>
                </a:lnTo>
                <a:lnTo>
                  <a:pt x="11443" y="872"/>
                </a:lnTo>
                <a:lnTo>
                  <a:pt x="11101" y="1034"/>
                </a:lnTo>
                <a:lnTo>
                  <a:pt x="10803" y="1278"/>
                </a:lnTo>
                <a:lnTo>
                  <a:pt x="10617" y="1095"/>
                </a:lnTo>
                <a:lnTo>
                  <a:pt x="10213" y="811"/>
                </a:lnTo>
                <a:lnTo>
                  <a:pt x="9821" y="433"/>
                </a:lnTo>
                <a:lnTo>
                  <a:pt x="9318" y="68"/>
                </a:lnTo>
                <a:lnTo>
                  <a:pt x="8771" y="0"/>
                </a:lnTo>
                <a:lnTo>
                  <a:pt x="8398" y="453"/>
                </a:lnTo>
                <a:lnTo>
                  <a:pt x="7820" y="1082"/>
                </a:lnTo>
                <a:lnTo>
                  <a:pt x="7764" y="1582"/>
                </a:lnTo>
                <a:lnTo>
                  <a:pt x="7509" y="2055"/>
                </a:lnTo>
                <a:lnTo>
                  <a:pt x="7527" y="2522"/>
                </a:lnTo>
                <a:lnTo>
                  <a:pt x="7136" y="2900"/>
                </a:lnTo>
                <a:lnTo>
                  <a:pt x="6775" y="3150"/>
                </a:lnTo>
                <a:lnTo>
                  <a:pt x="6067" y="3995"/>
                </a:lnTo>
                <a:lnTo>
                  <a:pt x="4991" y="3414"/>
                </a:lnTo>
                <a:lnTo>
                  <a:pt x="4538" y="3306"/>
                </a:lnTo>
                <a:lnTo>
                  <a:pt x="4183" y="3637"/>
                </a:lnTo>
                <a:lnTo>
                  <a:pt x="4096" y="4205"/>
                </a:lnTo>
                <a:lnTo>
                  <a:pt x="3817" y="4509"/>
                </a:lnTo>
                <a:lnTo>
                  <a:pt x="3425" y="4482"/>
                </a:lnTo>
                <a:lnTo>
                  <a:pt x="2940" y="4428"/>
                </a:lnTo>
                <a:lnTo>
                  <a:pt x="2524" y="4685"/>
                </a:lnTo>
                <a:lnTo>
                  <a:pt x="1970" y="5111"/>
                </a:lnTo>
                <a:lnTo>
                  <a:pt x="1293" y="5233"/>
                </a:lnTo>
                <a:lnTo>
                  <a:pt x="1473" y="6254"/>
                </a:lnTo>
                <a:lnTo>
                  <a:pt x="1374" y="6957"/>
                </a:lnTo>
                <a:lnTo>
                  <a:pt x="1324" y="7768"/>
                </a:lnTo>
                <a:lnTo>
                  <a:pt x="1324" y="8579"/>
                </a:lnTo>
                <a:lnTo>
                  <a:pt x="1125" y="9174"/>
                </a:lnTo>
                <a:lnTo>
                  <a:pt x="876" y="10094"/>
                </a:lnTo>
                <a:lnTo>
                  <a:pt x="479" y="10634"/>
                </a:lnTo>
                <a:lnTo>
                  <a:pt x="81" y="11337"/>
                </a:lnTo>
                <a:lnTo>
                  <a:pt x="0" y="11892"/>
                </a:lnTo>
                <a:lnTo>
                  <a:pt x="628" y="12149"/>
                </a:lnTo>
                <a:lnTo>
                  <a:pt x="1274" y="12149"/>
                </a:lnTo>
                <a:lnTo>
                  <a:pt x="1871" y="11770"/>
                </a:lnTo>
                <a:lnTo>
                  <a:pt x="2020" y="11175"/>
                </a:lnTo>
                <a:lnTo>
                  <a:pt x="2020" y="10688"/>
                </a:lnTo>
                <a:lnTo>
                  <a:pt x="1772" y="10148"/>
                </a:lnTo>
                <a:lnTo>
                  <a:pt x="2517" y="10472"/>
                </a:lnTo>
                <a:lnTo>
                  <a:pt x="2865" y="10743"/>
                </a:lnTo>
                <a:lnTo>
                  <a:pt x="3164" y="11283"/>
                </a:lnTo>
                <a:lnTo>
                  <a:pt x="3611" y="11878"/>
                </a:lnTo>
                <a:lnTo>
                  <a:pt x="4009" y="12419"/>
                </a:lnTo>
                <a:lnTo>
                  <a:pt x="4040" y="12899"/>
                </a:lnTo>
                <a:lnTo>
                  <a:pt x="4954" y="13122"/>
                </a:lnTo>
                <a:lnTo>
                  <a:pt x="5799" y="13230"/>
                </a:lnTo>
                <a:lnTo>
                  <a:pt x="6346" y="13393"/>
                </a:lnTo>
                <a:lnTo>
                  <a:pt x="6993" y="13663"/>
                </a:lnTo>
                <a:lnTo>
                  <a:pt x="7440" y="13988"/>
                </a:lnTo>
                <a:lnTo>
                  <a:pt x="8037" y="14366"/>
                </a:lnTo>
                <a:lnTo>
                  <a:pt x="8435" y="14312"/>
                </a:lnTo>
                <a:lnTo>
                  <a:pt x="8814" y="14927"/>
                </a:lnTo>
                <a:lnTo>
                  <a:pt x="9380" y="15177"/>
                </a:lnTo>
                <a:lnTo>
                  <a:pt x="9728" y="14799"/>
                </a:lnTo>
                <a:lnTo>
                  <a:pt x="10374" y="15123"/>
                </a:lnTo>
                <a:lnTo>
                  <a:pt x="10722" y="14583"/>
                </a:lnTo>
                <a:lnTo>
                  <a:pt x="11220" y="14745"/>
                </a:lnTo>
                <a:lnTo>
                  <a:pt x="11767" y="15556"/>
                </a:lnTo>
                <a:lnTo>
                  <a:pt x="10822" y="16421"/>
                </a:lnTo>
                <a:lnTo>
                  <a:pt x="10175" y="16854"/>
                </a:lnTo>
                <a:lnTo>
                  <a:pt x="10175" y="17503"/>
                </a:lnTo>
                <a:lnTo>
                  <a:pt x="10424" y="17990"/>
                </a:lnTo>
                <a:lnTo>
                  <a:pt x="11120" y="18098"/>
                </a:lnTo>
                <a:lnTo>
                  <a:pt x="12214" y="19396"/>
                </a:lnTo>
                <a:lnTo>
                  <a:pt x="12662" y="20153"/>
                </a:lnTo>
                <a:lnTo>
                  <a:pt x="12662" y="20802"/>
                </a:lnTo>
                <a:lnTo>
                  <a:pt x="13401" y="21600"/>
                </a:lnTo>
                <a:lnTo>
                  <a:pt x="14352" y="21559"/>
                </a:lnTo>
                <a:lnTo>
                  <a:pt x="14850" y="20748"/>
                </a:lnTo>
                <a:lnTo>
                  <a:pt x="15347" y="20153"/>
                </a:lnTo>
                <a:lnTo>
                  <a:pt x="15944" y="20153"/>
                </a:lnTo>
                <a:lnTo>
                  <a:pt x="16391" y="19829"/>
                </a:lnTo>
                <a:lnTo>
                  <a:pt x="16540" y="19234"/>
                </a:lnTo>
                <a:lnTo>
                  <a:pt x="16093" y="18801"/>
                </a:lnTo>
                <a:lnTo>
                  <a:pt x="15794" y="18368"/>
                </a:lnTo>
                <a:lnTo>
                  <a:pt x="15546" y="17665"/>
                </a:lnTo>
                <a:lnTo>
                  <a:pt x="15695" y="17125"/>
                </a:lnTo>
                <a:close/>
              </a:path>
            </a:pathLst>
          </a:custGeom>
          <a:solidFill>
            <a:srgbClr val="D5D5D5"/>
          </a:solidFill>
          <a:ln w="19050">
            <a:solidFill>
              <a:srgbClr val="FFFFFF"/>
            </a:solidFill>
          </a:ln>
          <a:effectLst>
            <a:outerShdw dist="28398" dir="6993903" rotWithShape="0">
              <a:srgbClr val="B2B2B2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pPr defTabSz="914287">
              <a:lnSpc>
                <a:spcPct val="100000"/>
              </a:lnSpc>
              <a:defRPr sz="1200"/>
            </a:pPr>
            <a:endParaRPr/>
          </a:p>
        </p:txBody>
      </p:sp>
      <p:sp>
        <p:nvSpPr>
          <p:cNvPr id="27" name="Freeform 16"/>
          <p:cNvSpPr/>
          <p:nvPr/>
        </p:nvSpPr>
        <p:spPr>
          <a:xfrm>
            <a:off x="7045059" y="4200442"/>
            <a:ext cx="1158167" cy="12823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265" y="15315"/>
                </a:moveTo>
                <a:lnTo>
                  <a:pt x="8676" y="16412"/>
                </a:lnTo>
                <a:lnTo>
                  <a:pt x="7307" y="16412"/>
                </a:lnTo>
                <a:lnTo>
                  <a:pt x="6451" y="16565"/>
                </a:lnTo>
                <a:lnTo>
                  <a:pt x="5424" y="16488"/>
                </a:lnTo>
                <a:lnTo>
                  <a:pt x="4996" y="16031"/>
                </a:lnTo>
                <a:lnTo>
                  <a:pt x="4568" y="15420"/>
                </a:lnTo>
                <a:lnTo>
                  <a:pt x="3627" y="15344"/>
                </a:lnTo>
                <a:lnTo>
                  <a:pt x="3113" y="14734"/>
                </a:lnTo>
                <a:lnTo>
                  <a:pt x="2257" y="14123"/>
                </a:lnTo>
                <a:lnTo>
                  <a:pt x="1230" y="14200"/>
                </a:lnTo>
                <a:lnTo>
                  <a:pt x="0" y="14019"/>
                </a:lnTo>
                <a:lnTo>
                  <a:pt x="171" y="13284"/>
                </a:lnTo>
                <a:lnTo>
                  <a:pt x="834" y="12769"/>
                </a:lnTo>
                <a:lnTo>
                  <a:pt x="1744" y="12588"/>
                </a:lnTo>
                <a:lnTo>
                  <a:pt x="2664" y="11615"/>
                </a:lnTo>
                <a:lnTo>
                  <a:pt x="3370" y="11453"/>
                </a:lnTo>
                <a:lnTo>
                  <a:pt x="3894" y="11034"/>
                </a:lnTo>
                <a:lnTo>
                  <a:pt x="4044" y="10023"/>
                </a:lnTo>
                <a:lnTo>
                  <a:pt x="3862" y="8754"/>
                </a:lnTo>
                <a:lnTo>
                  <a:pt x="4333" y="8163"/>
                </a:lnTo>
                <a:lnTo>
                  <a:pt x="4397" y="7267"/>
                </a:lnTo>
                <a:lnTo>
                  <a:pt x="5264" y="6580"/>
                </a:lnTo>
                <a:lnTo>
                  <a:pt x="5264" y="5550"/>
                </a:lnTo>
                <a:lnTo>
                  <a:pt x="6034" y="4721"/>
                </a:lnTo>
                <a:lnTo>
                  <a:pt x="6975" y="4043"/>
                </a:lnTo>
                <a:lnTo>
                  <a:pt x="7842" y="3290"/>
                </a:lnTo>
                <a:lnTo>
                  <a:pt x="8227" y="2375"/>
                </a:lnTo>
                <a:lnTo>
                  <a:pt x="8248" y="1287"/>
                </a:lnTo>
                <a:lnTo>
                  <a:pt x="8152" y="381"/>
                </a:lnTo>
                <a:lnTo>
                  <a:pt x="8858" y="324"/>
                </a:lnTo>
                <a:lnTo>
                  <a:pt x="9575" y="296"/>
                </a:lnTo>
                <a:lnTo>
                  <a:pt x="10303" y="0"/>
                </a:lnTo>
                <a:lnTo>
                  <a:pt x="10880" y="601"/>
                </a:lnTo>
                <a:lnTo>
                  <a:pt x="11233" y="1173"/>
                </a:lnTo>
                <a:lnTo>
                  <a:pt x="11758" y="1469"/>
                </a:lnTo>
                <a:lnTo>
                  <a:pt x="12367" y="1755"/>
                </a:lnTo>
                <a:lnTo>
                  <a:pt x="12945" y="1316"/>
                </a:lnTo>
                <a:lnTo>
                  <a:pt x="13897" y="1440"/>
                </a:lnTo>
                <a:lnTo>
                  <a:pt x="14486" y="954"/>
                </a:lnTo>
                <a:lnTo>
                  <a:pt x="15085" y="515"/>
                </a:lnTo>
                <a:lnTo>
                  <a:pt x="15609" y="944"/>
                </a:lnTo>
                <a:lnTo>
                  <a:pt x="16593" y="1001"/>
                </a:lnTo>
                <a:lnTo>
                  <a:pt x="18166" y="1097"/>
                </a:lnTo>
                <a:lnTo>
                  <a:pt x="19097" y="1860"/>
                </a:lnTo>
                <a:lnTo>
                  <a:pt x="20059" y="1297"/>
                </a:lnTo>
                <a:lnTo>
                  <a:pt x="20808" y="1984"/>
                </a:lnTo>
                <a:lnTo>
                  <a:pt x="21547" y="2546"/>
                </a:lnTo>
                <a:lnTo>
                  <a:pt x="21600" y="3290"/>
                </a:lnTo>
                <a:lnTo>
                  <a:pt x="21429" y="3977"/>
                </a:lnTo>
                <a:lnTo>
                  <a:pt x="21001" y="4587"/>
                </a:lnTo>
                <a:lnTo>
                  <a:pt x="21514" y="5808"/>
                </a:lnTo>
                <a:lnTo>
                  <a:pt x="20744" y="6113"/>
                </a:lnTo>
                <a:lnTo>
                  <a:pt x="20231" y="6571"/>
                </a:lnTo>
                <a:lnTo>
                  <a:pt x="20487" y="7486"/>
                </a:lnTo>
                <a:lnTo>
                  <a:pt x="20744" y="8020"/>
                </a:lnTo>
                <a:lnTo>
                  <a:pt x="20231" y="8554"/>
                </a:lnTo>
                <a:lnTo>
                  <a:pt x="19717" y="9165"/>
                </a:lnTo>
                <a:lnTo>
                  <a:pt x="19803" y="9851"/>
                </a:lnTo>
                <a:lnTo>
                  <a:pt x="20316" y="10233"/>
                </a:lnTo>
                <a:lnTo>
                  <a:pt x="20830" y="10767"/>
                </a:lnTo>
                <a:lnTo>
                  <a:pt x="20744" y="11530"/>
                </a:lnTo>
                <a:lnTo>
                  <a:pt x="20059" y="11682"/>
                </a:lnTo>
                <a:lnTo>
                  <a:pt x="19289" y="11987"/>
                </a:lnTo>
                <a:lnTo>
                  <a:pt x="19118" y="12750"/>
                </a:lnTo>
                <a:lnTo>
                  <a:pt x="18177" y="13437"/>
                </a:lnTo>
                <a:lnTo>
                  <a:pt x="18262" y="14276"/>
                </a:lnTo>
                <a:lnTo>
                  <a:pt x="18262" y="15039"/>
                </a:lnTo>
                <a:lnTo>
                  <a:pt x="18519" y="15516"/>
                </a:lnTo>
                <a:lnTo>
                  <a:pt x="18519" y="15954"/>
                </a:lnTo>
                <a:lnTo>
                  <a:pt x="17834" y="16565"/>
                </a:lnTo>
                <a:lnTo>
                  <a:pt x="17160" y="17032"/>
                </a:lnTo>
                <a:lnTo>
                  <a:pt x="15951" y="17862"/>
                </a:lnTo>
                <a:lnTo>
                  <a:pt x="15010" y="18319"/>
                </a:lnTo>
                <a:lnTo>
                  <a:pt x="14411" y="18701"/>
                </a:lnTo>
                <a:lnTo>
                  <a:pt x="14325" y="19235"/>
                </a:lnTo>
                <a:lnTo>
                  <a:pt x="14325" y="20074"/>
                </a:lnTo>
                <a:lnTo>
                  <a:pt x="13640" y="20761"/>
                </a:lnTo>
                <a:lnTo>
                  <a:pt x="12613" y="21524"/>
                </a:lnTo>
                <a:lnTo>
                  <a:pt x="11758" y="21600"/>
                </a:lnTo>
                <a:lnTo>
                  <a:pt x="10645" y="21295"/>
                </a:lnTo>
                <a:lnTo>
                  <a:pt x="10206" y="20742"/>
                </a:lnTo>
                <a:lnTo>
                  <a:pt x="10046" y="19922"/>
                </a:lnTo>
                <a:lnTo>
                  <a:pt x="9703" y="19388"/>
                </a:lnTo>
                <a:lnTo>
                  <a:pt x="8848" y="19311"/>
                </a:lnTo>
                <a:lnTo>
                  <a:pt x="8313" y="18463"/>
                </a:lnTo>
                <a:lnTo>
                  <a:pt x="9275" y="18014"/>
                </a:lnTo>
                <a:lnTo>
                  <a:pt x="10206" y="16746"/>
                </a:lnTo>
                <a:lnTo>
                  <a:pt x="9789" y="15878"/>
                </a:lnTo>
                <a:lnTo>
                  <a:pt x="9265" y="15315"/>
                </a:lnTo>
                <a:close/>
              </a:path>
            </a:pathLst>
          </a:custGeom>
          <a:solidFill>
            <a:schemeClr val="bg2">
              <a:lumMod val="85000"/>
            </a:schemeClr>
          </a:solidFill>
          <a:ln w="19050">
            <a:solidFill>
              <a:srgbClr val="FFFFFF"/>
            </a:solidFill>
          </a:ln>
          <a:effectLst>
            <a:outerShdw dist="28398" dir="6993903" rotWithShape="0">
              <a:srgbClr val="B2B2B2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pPr defTabSz="914287">
              <a:lnSpc>
                <a:spcPct val="100000"/>
              </a:lnSpc>
              <a:defRPr sz="1200"/>
            </a:pPr>
            <a:endParaRPr/>
          </a:p>
        </p:txBody>
      </p:sp>
      <p:sp>
        <p:nvSpPr>
          <p:cNvPr id="28" name="Freeform 17"/>
          <p:cNvSpPr/>
          <p:nvPr/>
        </p:nvSpPr>
        <p:spPr>
          <a:xfrm>
            <a:off x="7799185" y="4315989"/>
            <a:ext cx="1248846" cy="17824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68" y="13038"/>
                </a:moveTo>
                <a:lnTo>
                  <a:pt x="258" y="12448"/>
                </a:lnTo>
                <a:lnTo>
                  <a:pt x="327" y="12070"/>
                </a:lnTo>
                <a:lnTo>
                  <a:pt x="952" y="11741"/>
                </a:lnTo>
                <a:lnTo>
                  <a:pt x="1814" y="11432"/>
                </a:lnTo>
                <a:lnTo>
                  <a:pt x="2736" y="10924"/>
                </a:lnTo>
                <a:lnTo>
                  <a:pt x="3479" y="10525"/>
                </a:lnTo>
                <a:lnTo>
                  <a:pt x="4153" y="10079"/>
                </a:lnTo>
                <a:lnTo>
                  <a:pt x="4163" y="9729"/>
                </a:lnTo>
                <a:lnTo>
                  <a:pt x="3916" y="9399"/>
                </a:lnTo>
                <a:lnTo>
                  <a:pt x="3896" y="8816"/>
                </a:lnTo>
                <a:lnTo>
                  <a:pt x="3836" y="8260"/>
                </a:lnTo>
                <a:lnTo>
                  <a:pt x="4699" y="7765"/>
                </a:lnTo>
                <a:lnTo>
                  <a:pt x="4877" y="7230"/>
                </a:lnTo>
                <a:lnTo>
                  <a:pt x="5561" y="6983"/>
                </a:lnTo>
                <a:lnTo>
                  <a:pt x="6186" y="6880"/>
                </a:lnTo>
                <a:lnTo>
                  <a:pt x="6324" y="6330"/>
                </a:lnTo>
                <a:lnTo>
                  <a:pt x="5789" y="5960"/>
                </a:lnTo>
                <a:lnTo>
                  <a:pt x="5343" y="5664"/>
                </a:lnTo>
                <a:lnTo>
                  <a:pt x="5264" y="5197"/>
                </a:lnTo>
                <a:lnTo>
                  <a:pt x="5789" y="4696"/>
                </a:lnTo>
                <a:lnTo>
                  <a:pt x="6215" y="4346"/>
                </a:lnTo>
                <a:lnTo>
                  <a:pt x="5997" y="3962"/>
                </a:lnTo>
                <a:lnTo>
                  <a:pt x="5759" y="3323"/>
                </a:lnTo>
                <a:lnTo>
                  <a:pt x="6215" y="2966"/>
                </a:lnTo>
                <a:lnTo>
                  <a:pt x="6949" y="2767"/>
                </a:lnTo>
                <a:lnTo>
                  <a:pt x="6453" y="1840"/>
                </a:lnTo>
                <a:lnTo>
                  <a:pt x="6860" y="1442"/>
                </a:lnTo>
                <a:lnTo>
                  <a:pt x="6989" y="913"/>
                </a:lnTo>
                <a:lnTo>
                  <a:pt x="6959" y="391"/>
                </a:lnTo>
                <a:lnTo>
                  <a:pt x="7573" y="391"/>
                </a:lnTo>
                <a:lnTo>
                  <a:pt x="8416" y="233"/>
                </a:lnTo>
                <a:lnTo>
                  <a:pt x="9298" y="144"/>
                </a:lnTo>
                <a:lnTo>
                  <a:pt x="9962" y="0"/>
                </a:lnTo>
                <a:lnTo>
                  <a:pt x="11925" y="604"/>
                </a:lnTo>
                <a:lnTo>
                  <a:pt x="12579" y="954"/>
                </a:lnTo>
                <a:lnTo>
                  <a:pt x="13283" y="1215"/>
                </a:lnTo>
                <a:lnTo>
                  <a:pt x="13729" y="851"/>
                </a:lnTo>
                <a:lnTo>
                  <a:pt x="14364" y="618"/>
                </a:lnTo>
                <a:lnTo>
                  <a:pt x="14929" y="810"/>
                </a:lnTo>
                <a:lnTo>
                  <a:pt x="15186" y="1284"/>
                </a:lnTo>
                <a:lnTo>
                  <a:pt x="15930" y="1510"/>
                </a:lnTo>
                <a:lnTo>
                  <a:pt x="16525" y="2170"/>
                </a:lnTo>
                <a:lnTo>
                  <a:pt x="16594" y="2520"/>
                </a:lnTo>
                <a:lnTo>
                  <a:pt x="17219" y="2534"/>
                </a:lnTo>
                <a:lnTo>
                  <a:pt x="17873" y="2479"/>
                </a:lnTo>
                <a:lnTo>
                  <a:pt x="18408" y="2685"/>
                </a:lnTo>
                <a:lnTo>
                  <a:pt x="19023" y="2987"/>
                </a:lnTo>
                <a:lnTo>
                  <a:pt x="19855" y="3048"/>
                </a:lnTo>
                <a:lnTo>
                  <a:pt x="19935" y="3639"/>
                </a:lnTo>
                <a:lnTo>
                  <a:pt x="19935" y="4023"/>
                </a:lnTo>
                <a:lnTo>
                  <a:pt x="19697" y="4353"/>
                </a:lnTo>
                <a:lnTo>
                  <a:pt x="20014" y="4573"/>
                </a:lnTo>
                <a:lnTo>
                  <a:pt x="20331" y="4737"/>
                </a:lnTo>
                <a:lnTo>
                  <a:pt x="20728" y="5232"/>
                </a:lnTo>
                <a:lnTo>
                  <a:pt x="20966" y="5836"/>
                </a:lnTo>
                <a:lnTo>
                  <a:pt x="20569" y="6275"/>
                </a:lnTo>
                <a:lnTo>
                  <a:pt x="20460" y="6729"/>
                </a:lnTo>
                <a:lnTo>
                  <a:pt x="21283" y="7264"/>
                </a:lnTo>
                <a:lnTo>
                  <a:pt x="21362" y="7539"/>
                </a:lnTo>
                <a:lnTo>
                  <a:pt x="21600" y="7923"/>
                </a:lnTo>
                <a:lnTo>
                  <a:pt x="21203" y="8253"/>
                </a:lnTo>
                <a:lnTo>
                  <a:pt x="20728" y="8198"/>
                </a:lnTo>
                <a:lnTo>
                  <a:pt x="20331" y="8418"/>
                </a:lnTo>
                <a:lnTo>
                  <a:pt x="19697" y="8363"/>
                </a:lnTo>
                <a:lnTo>
                  <a:pt x="18983" y="8527"/>
                </a:lnTo>
                <a:lnTo>
                  <a:pt x="18111" y="8692"/>
                </a:lnTo>
                <a:lnTo>
                  <a:pt x="17318" y="8692"/>
                </a:lnTo>
                <a:lnTo>
                  <a:pt x="16842" y="8857"/>
                </a:lnTo>
                <a:lnTo>
                  <a:pt x="16604" y="9901"/>
                </a:lnTo>
                <a:lnTo>
                  <a:pt x="15652" y="10010"/>
                </a:lnTo>
                <a:lnTo>
                  <a:pt x="14939" y="10285"/>
                </a:lnTo>
                <a:lnTo>
                  <a:pt x="15177" y="10779"/>
                </a:lnTo>
                <a:lnTo>
                  <a:pt x="15652" y="11329"/>
                </a:lnTo>
                <a:lnTo>
                  <a:pt x="15018" y="11933"/>
                </a:lnTo>
                <a:lnTo>
                  <a:pt x="14383" y="12153"/>
                </a:lnTo>
                <a:lnTo>
                  <a:pt x="13749" y="12702"/>
                </a:lnTo>
                <a:lnTo>
                  <a:pt x="13115" y="13141"/>
                </a:lnTo>
                <a:lnTo>
                  <a:pt x="12401" y="13581"/>
                </a:lnTo>
                <a:lnTo>
                  <a:pt x="12480" y="14075"/>
                </a:lnTo>
                <a:lnTo>
                  <a:pt x="12480" y="14569"/>
                </a:lnTo>
                <a:lnTo>
                  <a:pt x="13194" y="14624"/>
                </a:lnTo>
                <a:lnTo>
                  <a:pt x="13590" y="14899"/>
                </a:lnTo>
                <a:lnTo>
                  <a:pt x="13511" y="15338"/>
                </a:lnTo>
                <a:lnTo>
                  <a:pt x="14146" y="15613"/>
                </a:lnTo>
                <a:lnTo>
                  <a:pt x="14621" y="16217"/>
                </a:lnTo>
                <a:lnTo>
                  <a:pt x="15097" y="16492"/>
                </a:lnTo>
                <a:lnTo>
                  <a:pt x="15573" y="16602"/>
                </a:lnTo>
                <a:lnTo>
                  <a:pt x="16128" y="17096"/>
                </a:lnTo>
                <a:lnTo>
                  <a:pt x="15970" y="17700"/>
                </a:lnTo>
                <a:lnTo>
                  <a:pt x="16683" y="18414"/>
                </a:lnTo>
                <a:lnTo>
                  <a:pt x="16525" y="19073"/>
                </a:lnTo>
                <a:lnTo>
                  <a:pt x="15652" y="19293"/>
                </a:lnTo>
                <a:lnTo>
                  <a:pt x="15018" y="19787"/>
                </a:lnTo>
                <a:lnTo>
                  <a:pt x="14066" y="19897"/>
                </a:lnTo>
                <a:lnTo>
                  <a:pt x="13511" y="20611"/>
                </a:lnTo>
                <a:lnTo>
                  <a:pt x="13432" y="21106"/>
                </a:lnTo>
                <a:lnTo>
                  <a:pt x="13115" y="21600"/>
                </a:lnTo>
                <a:lnTo>
                  <a:pt x="12560" y="21216"/>
                </a:lnTo>
                <a:lnTo>
                  <a:pt x="11132" y="21380"/>
                </a:lnTo>
                <a:lnTo>
                  <a:pt x="10508" y="20907"/>
                </a:lnTo>
                <a:lnTo>
                  <a:pt x="10508" y="20083"/>
                </a:lnTo>
                <a:lnTo>
                  <a:pt x="9328" y="20083"/>
                </a:lnTo>
                <a:lnTo>
                  <a:pt x="8832" y="19623"/>
                </a:lnTo>
                <a:lnTo>
                  <a:pt x="8594" y="19018"/>
                </a:lnTo>
                <a:lnTo>
                  <a:pt x="8456" y="18236"/>
                </a:lnTo>
                <a:lnTo>
                  <a:pt x="7405" y="17810"/>
                </a:lnTo>
                <a:lnTo>
                  <a:pt x="6453" y="17535"/>
                </a:lnTo>
                <a:lnTo>
                  <a:pt x="6106" y="17000"/>
                </a:lnTo>
                <a:lnTo>
                  <a:pt x="6057" y="16492"/>
                </a:lnTo>
                <a:lnTo>
                  <a:pt x="6106" y="15771"/>
                </a:lnTo>
                <a:lnTo>
                  <a:pt x="5660" y="15283"/>
                </a:lnTo>
                <a:lnTo>
                  <a:pt x="5026" y="15174"/>
                </a:lnTo>
                <a:lnTo>
                  <a:pt x="4233" y="14844"/>
                </a:lnTo>
                <a:lnTo>
                  <a:pt x="3202" y="14954"/>
                </a:lnTo>
                <a:lnTo>
                  <a:pt x="2567" y="14624"/>
                </a:lnTo>
                <a:lnTo>
                  <a:pt x="1616" y="14240"/>
                </a:lnTo>
                <a:lnTo>
                  <a:pt x="902" y="13910"/>
                </a:lnTo>
                <a:lnTo>
                  <a:pt x="0" y="13272"/>
                </a:lnTo>
                <a:lnTo>
                  <a:pt x="268" y="13038"/>
                </a:lnTo>
                <a:close/>
              </a:path>
            </a:pathLst>
          </a:custGeom>
          <a:solidFill>
            <a:srgbClr val="D5D5D5"/>
          </a:solidFill>
          <a:ln w="19050">
            <a:solidFill>
              <a:srgbClr val="FFFFFF"/>
            </a:solidFill>
          </a:ln>
          <a:effectLst>
            <a:outerShdw dist="28398" dir="6993903" rotWithShape="0">
              <a:srgbClr val="B2B2B2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pPr defTabSz="914287">
              <a:lnSpc>
                <a:spcPct val="100000"/>
              </a:lnSpc>
              <a:defRPr sz="1200" b="1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9" name="Freeform 18"/>
          <p:cNvSpPr/>
          <p:nvPr/>
        </p:nvSpPr>
        <p:spPr>
          <a:xfrm>
            <a:off x="8949318" y="4010697"/>
            <a:ext cx="1426186" cy="12545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24" y="6849"/>
                </a:moveTo>
                <a:lnTo>
                  <a:pt x="1406" y="6664"/>
                </a:lnTo>
                <a:lnTo>
                  <a:pt x="1858" y="7171"/>
                </a:lnTo>
                <a:lnTo>
                  <a:pt x="2509" y="7249"/>
                </a:lnTo>
                <a:lnTo>
                  <a:pt x="2917" y="7171"/>
                </a:lnTo>
                <a:lnTo>
                  <a:pt x="2900" y="5846"/>
                </a:lnTo>
                <a:lnTo>
                  <a:pt x="2509" y="4852"/>
                </a:lnTo>
                <a:lnTo>
                  <a:pt x="2769" y="3624"/>
                </a:lnTo>
                <a:lnTo>
                  <a:pt x="4115" y="3546"/>
                </a:lnTo>
                <a:lnTo>
                  <a:pt x="5261" y="2689"/>
                </a:lnTo>
                <a:lnTo>
                  <a:pt x="6251" y="2202"/>
                </a:lnTo>
                <a:lnTo>
                  <a:pt x="6694" y="565"/>
                </a:lnTo>
                <a:lnTo>
                  <a:pt x="6937" y="0"/>
                </a:lnTo>
                <a:lnTo>
                  <a:pt x="7301" y="887"/>
                </a:lnTo>
                <a:lnTo>
                  <a:pt x="8395" y="2514"/>
                </a:lnTo>
                <a:lnTo>
                  <a:pt x="9098" y="3050"/>
                </a:lnTo>
                <a:lnTo>
                  <a:pt x="9723" y="3751"/>
                </a:lnTo>
                <a:lnTo>
                  <a:pt x="10922" y="3897"/>
                </a:lnTo>
                <a:lnTo>
                  <a:pt x="11330" y="3605"/>
                </a:lnTo>
                <a:lnTo>
                  <a:pt x="11859" y="4209"/>
                </a:lnTo>
                <a:lnTo>
                  <a:pt x="12658" y="3985"/>
                </a:lnTo>
                <a:lnTo>
                  <a:pt x="13266" y="2962"/>
                </a:lnTo>
                <a:lnTo>
                  <a:pt x="13656" y="3693"/>
                </a:lnTo>
                <a:lnTo>
                  <a:pt x="13813" y="4823"/>
                </a:lnTo>
                <a:lnTo>
                  <a:pt x="14429" y="5359"/>
                </a:lnTo>
                <a:lnTo>
                  <a:pt x="15236" y="5466"/>
                </a:lnTo>
                <a:lnTo>
                  <a:pt x="16070" y="5797"/>
                </a:lnTo>
                <a:lnTo>
                  <a:pt x="17198" y="6401"/>
                </a:lnTo>
                <a:lnTo>
                  <a:pt x="17797" y="5885"/>
                </a:lnTo>
                <a:lnTo>
                  <a:pt x="18683" y="5466"/>
                </a:lnTo>
                <a:lnTo>
                  <a:pt x="19221" y="5787"/>
                </a:lnTo>
                <a:lnTo>
                  <a:pt x="19794" y="5943"/>
                </a:lnTo>
                <a:lnTo>
                  <a:pt x="20367" y="5846"/>
                </a:lnTo>
                <a:lnTo>
                  <a:pt x="20784" y="7161"/>
                </a:lnTo>
                <a:lnTo>
                  <a:pt x="21044" y="8106"/>
                </a:lnTo>
                <a:lnTo>
                  <a:pt x="21279" y="9334"/>
                </a:lnTo>
                <a:lnTo>
                  <a:pt x="21001" y="9801"/>
                </a:lnTo>
                <a:lnTo>
                  <a:pt x="21131" y="10347"/>
                </a:lnTo>
                <a:lnTo>
                  <a:pt x="21600" y="10883"/>
                </a:lnTo>
                <a:lnTo>
                  <a:pt x="21149" y="11195"/>
                </a:lnTo>
                <a:lnTo>
                  <a:pt x="20836" y="11545"/>
                </a:lnTo>
                <a:lnTo>
                  <a:pt x="20905" y="12247"/>
                </a:lnTo>
                <a:lnTo>
                  <a:pt x="20836" y="13026"/>
                </a:lnTo>
                <a:lnTo>
                  <a:pt x="20072" y="13650"/>
                </a:lnTo>
                <a:lnTo>
                  <a:pt x="19447" y="14273"/>
                </a:lnTo>
                <a:lnTo>
                  <a:pt x="18614" y="15209"/>
                </a:lnTo>
                <a:lnTo>
                  <a:pt x="17988" y="15520"/>
                </a:lnTo>
                <a:lnTo>
                  <a:pt x="17294" y="16144"/>
                </a:lnTo>
                <a:lnTo>
                  <a:pt x="16808" y="16845"/>
                </a:lnTo>
                <a:lnTo>
                  <a:pt x="16113" y="17157"/>
                </a:lnTo>
                <a:lnTo>
                  <a:pt x="15419" y="17547"/>
                </a:lnTo>
                <a:lnTo>
                  <a:pt x="15071" y="18171"/>
                </a:lnTo>
                <a:lnTo>
                  <a:pt x="14377" y="18872"/>
                </a:lnTo>
                <a:lnTo>
                  <a:pt x="13266" y="19496"/>
                </a:lnTo>
                <a:lnTo>
                  <a:pt x="12432" y="19729"/>
                </a:lnTo>
                <a:lnTo>
                  <a:pt x="11390" y="19573"/>
                </a:lnTo>
                <a:lnTo>
                  <a:pt x="10765" y="20197"/>
                </a:lnTo>
                <a:lnTo>
                  <a:pt x="9793" y="20353"/>
                </a:lnTo>
                <a:lnTo>
                  <a:pt x="9446" y="21054"/>
                </a:lnTo>
                <a:lnTo>
                  <a:pt x="8543" y="21366"/>
                </a:lnTo>
                <a:lnTo>
                  <a:pt x="7779" y="21288"/>
                </a:lnTo>
                <a:lnTo>
                  <a:pt x="7084" y="21600"/>
                </a:lnTo>
                <a:lnTo>
                  <a:pt x="6598" y="21288"/>
                </a:lnTo>
                <a:lnTo>
                  <a:pt x="6042" y="20197"/>
                </a:lnTo>
                <a:lnTo>
                  <a:pt x="5626" y="19340"/>
                </a:lnTo>
                <a:lnTo>
                  <a:pt x="5556" y="18326"/>
                </a:lnTo>
                <a:lnTo>
                  <a:pt x="5140" y="17625"/>
                </a:lnTo>
                <a:lnTo>
                  <a:pt x="5278" y="17001"/>
                </a:lnTo>
                <a:lnTo>
                  <a:pt x="4584" y="16378"/>
                </a:lnTo>
                <a:lnTo>
                  <a:pt x="3889" y="16222"/>
                </a:lnTo>
                <a:lnTo>
                  <a:pt x="3264" y="15988"/>
                </a:lnTo>
                <a:lnTo>
                  <a:pt x="2570" y="15754"/>
                </a:lnTo>
                <a:lnTo>
                  <a:pt x="2084" y="16222"/>
                </a:lnTo>
                <a:lnTo>
                  <a:pt x="1511" y="16514"/>
                </a:lnTo>
                <a:lnTo>
                  <a:pt x="1328" y="15998"/>
                </a:lnTo>
                <a:lnTo>
                  <a:pt x="1259" y="15559"/>
                </a:lnTo>
                <a:lnTo>
                  <a:pt x="547" y="14848"/>
                </a:lnTo>
                <a:lnTo>
                  <a:pt x="651" y="14127"/>
                </a:lnTo>
                <a:lnTo>
                  <a:pt x="972" y="13572"/>
                </a:lnTo>
                <a:lnTo>
                  <a:pt x="764" y="12695"/>
                </a:lnTo>
                <a:lnTo>
                  <a:pt x="425" y="12023"/>
                </a:lnTo>
                <a:lnTo>
                  <a:pt x="78" y="11000"/>
                </a:lnTo>
                <a:lnTo>
                  <a:pt x="0" y="9616"/>
                </a:lnTo>
                <a:lnTo>
                  <a:pt x="530" y="8778"/>
                </a:lnTo>
                <a:lnTo>
                  <a:pt x="964" y="7950"/>
                </a:lnTo>
                <a:lnTo>
                  <a:pt x="1120" y="7463"/>
                </a:lnTo>
                <a:lnTo>
                  <a:pt x="1024" y="6849"/>
                </a:lnTo>
                <a:close/>
              </a:path>
            </a:pathLst>
          </a:custGeom>
          <a:solidFill>
            <a:srgbClr val="D5D5D5"/>
          </a:solidFill>
          <a:ln w="19050">
            <a:solidFill>
              <a:srgbClr val="FFFFFF"/>
            </a:solidFill>
          </a:ln>
          <a:effectLst>
            <a:outerShdw dist="28398" dir="6993903" rotWithShape="0">
              <a:srgbClr val="B2B2B2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pPr defTabSz="914287">
              <a:lnSpc>
                <a:spcPct val="100000"/>
              </a:lnSpc>
              <a:defRPr sz="1200"/>
            </a:pPr>
            <a:endParaRPr/>
          </a:p>
        </p:txBody>
      </p:sp>
      <p:sp>
        <p:nvSpPr>
          <p:cNvPr id="30" name="Freeform 19"/>
          <p:cNvSpPr/>
          <p:nvPr/>
        </p:nvSpPr>
        <p:spPr>
          <a:xfrm>
            <a:off x="8517156" y="4926008"/>
            <a:ext cx="1536380" cy="14097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320" y="14820"/>
                </a:moveTo>
                <a:lnTo>
                  <a:pt x="3465" y="13951"/>
                </a:lnTo>
                <a:lnTo>
                  <a:pt x="2876" y="13040"/>
                </a:lnTo>
                <a:lnTo>
                  <a:pt x="3021" y="12267"/>
                </a:lnTo>
                <a:lnTo>
                  <a:pt x="2545" y="11659"/>
                </a:lnTo>
                <a:lnTo>
                  <a:pt x="2173" y="11529"/>
                </a:lnTo>
                <a:lnTo>
                  <a:pt x="1793" y="11191"/>
                </a:lnTo>
                <a:lnTo>
                  <a:pt x="1373" y="10409"/>
                </a:lnTo>
                <a:lnTo>
                  <a:pt x="889" y="10053"/>
                </a:lnTo>
                <a:lnTo>
                  <a:pt x="937" y="9498"/>
                </a:lnTo>
                <a:lnTo>
                  <a:pt x="630" y="9168"/>
                </a:lnTo>
                <a:lnTo>
                  <a:pt x="65" y="9081"/>
                </a:lnTo>
                <a:lnTo>
                  <a:pt x="24" y="8456"/>
                </a:lnTo>
                <a:lnTo>
                  <a:pt x="0" y="7840"/>
                </a:lnTo>
                <a:lnTo>
                  <a:pt x="1010" y="6798"/>
                </a:lnTo>
                <a:lnTo>
                  <a:pt x="1591" y="6034"/>
                </a:lnTo>
                <a:lnTo>
                  <a:pt x="2076" y="5773"/>
                </a:lnTo>
                <a:lnTo>
                  <a:pt x="2617" y="4992"/>
                </a:lnTo>
                <a:lnTo>
                  <a:pt x="2229" y="4289"/>
                </a:lnTo>
                <a:lnTo>
                  <a:pt x="2036" y="3672"/>
                </a:lnTo>
                <a:lnTo>
                  <a:pt x="2617" y="3325"/>
                </a:lnTo>
                <a:lnTo>
                  <a:pt x="3393" y="3195"/>
                </a:lnTo>
                <a:lnTo>
                  <a:pt x="3578" y="1867"/>
                </a:lnTo>
                <a:lnTo>
                  <a:pt x="3990" y="1658"/>
                </a:lnTo>
                <a:lnTo>
                  <a:pt x="4629" y="1658"/>
                </a:lnTo>
                <a:lnTo>
                  <a:pt x="5905" y="1241"/>
                </a:lnTo>
                <a:lnTo>
                  <a:pt x="6462" y="1302"/>
                </a:lnTo>
                <a:lnTo>
                  <a:pt x="6761" y="1042"/>
                </a:lnTo>
                <a:lnTo>
                  <a:pt x="7141" y="1111"/>
                </a:lnTo>
                <a:lnTo>
                  <a:pt x="7464" y="668"/>
                </a:lnTo>
                <a:lnTo>
                  <a:pt x="7997" y="391"/>
                </a:lnTo>
                <a:lnTo>
                  <a:pt x="8409" y="0"/>
                </a:lnTo>
                <a:lnTo>
                  <a:pt x="9685" y="391"/>
                </a:lnTo>
                <a:lnTo>
                  <a:pt x="10340" y="564"/>
                </a:lnTo>
                <a:lnTo>
                  <a:pt x="10945" y="1094"/>
                </a:lnTo>
                <a:lnTo>
                  <a:pt x="10824" y="1667"/>
                </a:lnTo>
                <a:lnTo>
                  <a:pt x="11220" y="2257"/>
                </a:lnTo>
                <a:lnTo>
                  <a:pt x="11285" y="3177"/>
                </a:lnTo>
                <a:lnTo>
                  <a:pt x="12206" y="4923"/>
                </a:lnTo>
                <a:lnTo>
                  <a:pt x="12626" y="5200"/>
                </a:lnTo>
                <a:lnTo>
                  <a:pt x="13272" y="4923"/>
                </a:lnTo>
                <a:lnTo>
                  <a:pt x="14047" y="5001"/>
                </a:lnTo>
                <a:lnTo>
                  <a:pt x="14847" y="4714"/>
                </a:lnTo>
                <a:lnTo>
                  <a:pt x="15162" y="4089"/>
                </a:lnTo>
                <a:lnTo>
                  <a:pt x="16067" y="3950"/>
                </a:lnTo>
                <a:lnTo>
                  <a:pt x="16624" y="3403"/>
                </a:lnTo>
                <a:lnTo>
                  <a:pt x="17593" y="3516"/>
                </a:lnTo>
                <a:lnTo>
                  <a:pt x="18345" y="3351"/>
                </a:lnTo>
                <a:lnTo>
                  <a:pt x="19185" y="2908"/>
                </a:lnTo>
                <a:lnTo>
                  <a:pt x="19451" y="3308"/>
                </a:lnTo>
                <a:lnTo>
                  <a:pt x="19403" y="4306"/>
                </a:lnTo>
                <a:lnTo>
                  <a:pt x="19144" y="4792"/>
                </a:lnTo>
                <a:lnTo>
                  <a:pt x="19144" y="5904"/>
                </a:lnTo>
                <a:lnTo>
                  <a:pt x="19427" y="6867"/>
                </a:lnTo>
                <a:lnTo>
                  <a:pt x="19492" y="7909"/>
                </a:lnTo>
                <a:lnTo>
                  <a:pt x="19298" y="8812"/>
                </a:lnTo>
                <a:lnTo>
                  <a:pt x="19233" y="9784"/>
                </a:lnTo>
                <a:lnTo>
                  <a:pt x="19169" y="10895"/>
                </a:lnTo>
                <a:lnTo>
                  <a:pt x="19815" y="11590"/>
                </a:lnTo>
                <a:lnTo>
                  <a:pt x="20526" y="12076"/>
                </a:lnTo>
                <a:lnTo>
                  <a:pt x="20978" y="12493"/>
                </a:lnTo>
                <a:lnTo>
                  <a:pt x="20954" y="13057"/>
                </a:lnTo>
                <a:lnTo>
                  <a:pt x="21018" y="13821"/>
                </a:lnTo>
                <a:lnTo>
                  <a:pt x="20760" y="14377"/>
                </a:lnTo>
                <a:lnTo>
                  <a:pt x="20833" y="15106"/>
                </a:lnTo>
                <a:lnTo>
                  <a:pt x="21212" y="15766"/>
                </a:lnTo>
                <a:lnTo>
                  <a:pt x="21600" y="16391"/>
                </a:lnTo>
                <a:lnTo>
                  <a:pt x="21471" y="16877"/>
                </a:lnTo>
                <a:lnTo>
                  <a:pt x="21212" y="17502"/>
                </a:lnTo>
                <a:lnTo>
                  <a:pt x="19984" y="17433"/>
                </a:lnTo>
                <a:lnTo>
                  <a:pt x="19403" y="17919"/>
                </a:lnTo>
                <a:lnTo>
                  <a:pt x="18684" y="17441"/>
                </a:lnTo>
                <a:lnTo>
                  <a:pt x="18498" y="18127"/>
                </a:lnTo>
                <a:lnTo>
                  <a:pt x="17917" y="18752"/>
                </a:lnTo>
                <a:lnTo>
                  <a:pt x="17488" y="19525"/>
                </a:lnTo>
                <a:lnTo>
                  <a:pt x="16947" y="19655"/>
                </a:lnTo>
                <a:lnTo>
                  <a:pt x="16559" y="19377"/>
                </a:lnTo>
                <a:lnTo>
                  <a:pt x="15978" y="18822"/>
                </a:lnTo>
                <a:lnTo>
                  <a:pt x="15461" y="18544"/>
                </a:lnTo>
                <a:lnTo>
                  <a:pt x="15202" y="18058"/>
                </a:lnTo>
                <a:lnTo>
                  <a:pt x="15138" y="17641"/>
                </a:lnTo>
                <a:lnTo>
                  <a:pt x="14556" y="17711"/>
                </a:lnTo>
                <a:lnTo>
                  <a:pt x="14039" y="17919"/>
                </a:lnTo>
                <a:lnTo>
                  <a:pt x="13393" y="18336"/>
                </a:lnTo>
                <a:lnTo>
                  <a:pt x="12811" y="18266"/>
                </a:lnTo>
                <a:lnTo>
                  <a:pt x="12359" y="17850"/>
                </a:lnTo>
                <a:lnTo>
                  <a:pt x="11761" y="17962"/>
                </a:lnTo>
                <a:lnTo>
                  <a:pt x="11196" y="18544"/>
                </a:lnTo>
                <a:lnTo>
                  <a:pt x="10485" y="18961"/>
                </a:lnTo>
                <a:lnTo>
                  <a:pt x="9645" y="19586"/>
                </a:lnTo>
                <a:lnTo>
                  <a:pt x="9451" y="20141"/>
                </a:lnTo>
                <a:lnTo>
                  <a:pt x="9322" y="20697"/>
                </a:lnTo>
                <a:lnTo>
                  <a:pt x="8902" y="21600"/>
                </a:lnTo>
                <a:lnTo>
                  <a:pt x="8054" y="21175"/>
                </a:lnTo>
                <a:lnTo>
                  <a:pt x="7666" y="20550"/>
                </a:lnTo>
                <a:lnTo>
                  <a:pt x="7020" y="20550"/>
                </a:lnTo>
                <a:lnTo>
                  <a:pt x="6696" y="20966"/>
                </a:lnTo>
                <a:lnTo>
                  <a:pt x="6042" y="21340"/>
                </a:lnTo>
                <a:lnTo>
                  <a:pt x="5663" y="20966"/>
                </a:lnTo>
                <a:lnTo>
                  <a:pt x="5921" y="20202"/>
                </a:lnTo>
                <a:lnTo>
                  <a:pt x="6309" y="19508"/>
                </a:lnTo>
                <a:lnTo>
                  <a:pt x="5986" y="18744"/>
                </a:lnTo>
                <a:lnTo>
                  <a:pt x="5921" y="17910"/>
                </a:lnTo>
                <a:lnTo>
                  <a:pt x="5275" y="17771"/>
                </a:lnTo>
                <a:lnTo>
                  <a:pt x="4241" y="17146"/>
                </a:lnTo>
                <a:lnTo>
                  <a:pt x="3893" y="16400"/>
                </a:lnTo>
                <a:lnTo>
                  <a:pt x="3788" y="15479"/>
                </a:lnTo>
                <a:lnTo>
                  <a:pt x="3482" y="15228"/>
                </a:lnTo>
                <a:lnTo>
                  <a:pt x="3320" y="14820"/>
                </a:lnTo>
                <a:close/>
              </a:path>
            </a:pathLst>
          </a:custGeom>
          <a:solidFill>
            <a:schemeClr val="bg2">
              <a:lumMod val="85000"/>
            </a:schemeClr>
          </a:solidFill>
          <a:ln w="19050">
            <a:solidFill>
              <a:srgbClr val="FFFFFF"/>
            </a:solidFill>
          </a:ln>
          <a:effectLst>
            <a:outerShdw dist="28398" dir="6993903" rotWithShape="0">
              <a:srgbClr val="B2B2B2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pPr defTabSz="914287">
              <a:lnSpc>
                <a:spcPct val="100000"/>
              </a:lnSpc>
              <a:defRPr sz="1200"/>
            </a:pPr>
            <a:endParaRPr/>
          </a:p>
        </p:txBody>
      </p:sp>
      <p:sp>
        <p:nvSpPr>
          <p:cNvPr id="31" name="Freeform 20"/>
          <p:cNvSpPr/>
          <p:nvPr/>
        </p:nvSpPr>
        <p:spPr>
          <a:xfrm>
            <a:off x="9878490" y="4581633"/>
            <a:ext cx="1598937" cy="19263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7" y="5969"/>
                </a:moveTo>
                <a:lnTo>
                  <a:pt x="310" y="5874"/>
                </a:lnTo>
                <a:lnTo>
                  <a:pt x="891" y="5441"/>
                </a:lnTo>
                <a:lnTo>
                  <a:pt x="1209" y="5022"/>
                </a:lnTo>
                <a:lnTo>
                  <a:pt x="1821" y="4774"/>
                </a:lnTo>
                <a:lnTo>
                  <a:pt x="2441" y="4564"/>
                </a:lnTo>
                <a:lnTo>
                  <a:pt x="2868" y="4125"/>
                </a:lnTo>
                <a:lnTo>
                  <a:pt x="3511" y="3687"/>
                </a:lnTo>
                <a:lnTo>
                  <a:pt x="4046" y="3496"/>
                </a:lnTo>
                <a:lnTo>
                  <a:pt x="5278" y="2543"/>
                </a:lnTo>
                <a:lnTo>
                  <a:pt x="6053" y="2060"/>
                </a:lnTo>
                <a:lnTo>
                  <a:pt x="6092" y="1583"/>
                </a:lnTo>
                <a:lnTo>
                  <a:pt x="6045" y="1112"/>
                </a:lnTo>
                <a:lnTo>
                  <a:pt x="6324" y="884"/>
                </a:lnTo>
                <a:lnTo>
                  <a:pt x="6704" y="687"/>
                </a:lnTo>
                <a:lnTo>
                  <a:pt x="7184" y="712"/>
                </a:lnTo>
                <a:lnTo>
                  <a:pt x="7564" y="712"/>
                </a:lnTo>
                <a:lnTo>
                  <a:pt x="7657" y="502"/>
                </a:lnTo>
                <a:lnTo>
                  <a:pt x="7719" y="248"/>
                </a:lnTo>
                <a:lnTo>
                  <a:pt x="8347" y="0"/>
                </a:lnTo>
                <a:lnTo>
                  <a:pt x="8649" y="248"/>
                </a:lnTo>
                <a:lnTo>
                  <a:pt x="9254" y="521"/>
                </a:lnTo>
                <a:lnTo>
                  <a:pt x="9424" y="801"/>
                </a:lnTo>
                <a:lnTo>
                  <a:pt x="9882" y="1106"/>
                </a:lnTo>
                <a:lnTo>
                  <a:pt x="9448" y="1507"/>
                </a:lnTo>
                <a:lnTo>
                  <a:pt x="9424" y="1869"/>
                </a:lnTo>
                <a:lnTo>
                  <a:pt x="10556" y="2581"/>
                </a:lnTo>
                <a:lnTo>
                  <a:pt x="11230" y="2638"/>
                </a:lnTo>
                <a:lnTo>
                  <a:pt x="11587" y="2905"/>
                </a:lnTo>
                <a:lnTo>
                  <a:pt x="11997" y="2905"/>
                </a:lnTo>
                <a:lnTo>
                  <a:pt x="12230" y="3153"/>
                </a:lnTo>
                <a:lnTo>
                  <a:pt x="12424" y="3420"/>
                </a:lnTo>
                <a:lnTo>
                  <a:pt x="12470" y="3782"/>
                </a:lnTo>
                <a:lnTo>
                  <a:pt x="12656" y="4100"/>
                </a:lnTo>
                <a:lnTo>
                  <a:pt x="12672" y="4545"/>
                </a:lnTo>
                <a:lnTo>
                  <a:pt x="12439" y="4717"/>
                </a:lnTo>
                <a:lnTo>
                  <a:pt x="11889" y="4831"/>
                </a:lnTo>
                <a:lnTo>
                  <a:pt x="11494" y="4958"/>
                </a:lnTo>
                <a:lnTo>
                  <a:pt x="11842" y="5270"/>
                </a:lnTo>
                <a:lnTo>
                  <a:pt x="12075" y="5556"/>
                </a:lnTo>
                <a:lnTo>
                  <a:pt x="12230" y="5918"/>
                </a:lnTo>
                <a:lnTo>
                  <a:pt x="12563" y="5785"/>
                </a:lnTo>
                <a:lnTo>
                  <a:pt x="13044" y="5632"/>
                </a:lnTo>
                <a:lnTo>
                  <a:pt x="13485" y="6007"/>
                </a:lnTo>
                <a:lnTo>
                  <a:pt x="13718" y="6357"/>
                </a:lnTo>
                <a:lnTo>
                  <a:pt x="14950" y="6446"/>
                </a:lnTo>
                <a:lnTo>
                  <a:pt x="16345" y="6522"/>
                </a:lnTo>
                <a:lnTo>
                  <a:pt x="17074" y="6141"/>
                </a:lnTo>
                <a:lnTo>
                  <a:pt x="18120" y="5168"/>
                </a:lnTo>
                <a:lnTo>
                  <a:pt x="19112" y="5321"/>
                </a:lnTo>
                <a:lnTo>
                  <a:pt x="19864" y="5282"/>
                </a:lnTo>
                <a:lnTo>
                  <a:pt x="20740" y="5918"/>
                </a:lnTo>
                <a:lnTo>
                  <a:pt x="21329" y="6376"/>
                </a:lnTo>
                <a:lnTo>
                  <a:pt x="21600" y="6808"/>
                </a:lnTo>
                <a:lnTo>
                  <a:pt x="21050" y="7259"/>
                </a:lnTo>
                <a:lnTo>
                  <a:pt x="20616" y="7870"/>
                </a:lnTo>
                <a:lnTo>
                  <a:pt x="19810" y="8327"/>
                </a:lnTo>
                <a:lnTo>
                  <a:pt x="19314" y="9090"/>
                </a:lnTo>
                <a:lnTo>
                  <a:pt x="18353" y="9344"/>
                </a:lnTo>
                <a:lnTo>
                  <a:pt x="18384" y="9955"/>
                </a:lnTo>
                <a:lnTo>
                  <a:pt x="17888" y="10514"/>
                </a:lnTo>
                <a:lnTo>
                  <a:pt x="17330" y="11022"/>
                </a:lnTo>
                <a:lnTo>
                  <a:pt x="16896" y="11785"/>
                </a:lnTo>
                <a:lnTo>
                  <a:pt x="16276" y="12294"/>
                </a:lnTo>
                <a:lnTo>
                  <a:pt x="15532" y="12955"/>
                </a:lnTo>
                <a:lnTo>
                  <a:pt x="14850" y="13616"/>
                </a:lnTo>
                <a:lnTo>
                  <a:pt x="14540" y="14328"/>
                </a:lnTo>
                <a:lnTo>
                  <a:pt x="14043" y="14887"/>
                </a:lnTo>
                <a:lnTo>
                  <a:pt x="13485" y="15498"/>
                </a:lnTo>
                <a:lnTo>
                  <a:pt x="14291" y="16057"/>
                </a:lnTo>
                <a:lnTo>
                  <a:pt x="14105" y="19261"/>
                </a:lnTo>
                <a:lnTo>
                  <a:pt x="14478" y="19820"/>
                </a:lnTo>
                <a:lnTo>
                  <a:pt x="14912" y="20278"/>
                </a:lnTo>
                <a:lnTo>
                  <a:pt x="15834" y="20564"/>
                </a:lnTo>
                <a:lnTo>
                  <a:pt x="15408" y="21091"/>
                </a:lnTo>
                <a:lnTo>
                  <a:pt x="14912" y="21600"/>
                </a:lnTo>
                <a:lnTo>
                  <a:pt x="14602" y="21142"/>
                </a:lnTo>
                <a:lnTo>
                  <a:pt x="14353" y="20837"/>
                </a:lnTo>
                <a:lnTo>
                  <a:pt x="13609" y="20939"/>
                </a:lnTo>
                <a:lnTo>
                  <a:pt x="12989" y="21041"/>
                </a:lnTo>
                <a:lnTo>
                  <a:pt x="12369" y="20481"/>
                </a:lnTo>
                <a:lnTo>
                  <a:pt x="11501" y="20481"/>
                </a:lnTo>
                <a:lnTo>
                  <a:pt x="10881" y="20278"/>
                </a:lnTo>
                <a:lnTo>
                  <a:pt x="10323" y="19922"/>
                </a:lnTo>
                <a:lnTo>
                  <a:pt x="9455" y="19871"/>
                </a:lnTo>
                <a:lnTo>
                  <a:pt x="8835" y="19566"/>
                </a:lnTo>
                <a:lnTo>
                  <a:pt x="8277" y="19362"/>
                </a:lnTo>
                <a:lnTo>
                  <a:pt x="7781" y="19006"/>
                </a:lnTo>
                <a:lnTo>
                  <a:pt x="7533" y="18549"/>
                </a:lnTo>
                <a:lnTo>
                  <a:pt x="7223" y="17888"/>
                </a:lnTo>
                <a:lnTo>
                  <a:pt x="6541" y="17532"/>
                </a:lnTo>
                <a:lnTo>
                  <a:pt x="5859" y="17379"/>
                </a:lnTo>
                <a:lnTo>
                  <a:pt x="5301" y="17532"/>
                </a:lnTo>
                <a:lnTo>
                  <a:pt x="4991" y="17074"/>
                </a:lnTo>
                <a:lnTo>
                  <a:pt x="4433" y="16921"/>
                </a:lnTo>
                <a:lnTo>
                  <a:pt x="3937" y="16616"/>
                </a:lnTo>
                <a:lnTo>
                  <a:pt x="3441" y="16515"/>
                </a:lnTo>
                <a:lnTo>
                  <a:pt x="2759" y="16667"/>
                </a:lnTo>
                <a:lnTo>
                  <a:pt x="2007" y="16667"/>
                </a:lnTo>
                <a:lnTo>
                  <a:pt x="2232" y="16229"/>
                </a:lnTo>
                <a:lnTo>
                  <a:pt x="2372" y="15854"/>
                </a:lnTo>
                <a:lnTo>
                  <a:pt x="1628" y="14932"/>
                </a:lnTo>
                <a:lnTo>
                  <a:pt x="1558" y="14379"/>
                </a:lnTo>
                <a:lnTo>
                  <a:pt x="1798" y="13966"/>
                </a:lnTo>
                <a:lnTo>
                  <a:pt x="1744" y="13463"/>
                </a:lnTo>
                <a:lnTo>
                  <a:pt x="1775" y="12987"/>
                </a:lnTo>
                <a:lnTo>
                  <a:pt x="1263" y="12669"/>
                </a:lnTo>
                <a:lnTo>
                  <a:pt x="698" y="12376"/>
                </a:lnTo>
                <a:lnTo>
                  <a:pt x="23" y="11811"/>
                </a:lnTo>
                <a:lnTo>
                  <a:pt x="147" y="10323"/>
                </a:lnTo>
                <a:lnTo>
                  <a:pt x="333" y="9656"/>
                </a:lnTo>
                <a:lnTo>
                  <a:pt x="279" y="8855"/>
                </a:lnTo>
                <a:lnTo>
                  <a:pt x="0" y="8162"/>
                </a:lnTo>
                <a:lnTo>
                  <a:pt x="8" y="7386"/>
                </a:lnTo>
                <a:lnTo>
                  <a:pt x="256" y="6980"/>
                </a:lnTo>
                <a:lnTo>
                  <a:pt x="310" y="6280"/>
                </a:lnTo>
                <a:lnTo>
                  <a:pt x="47" y="5969"/>
                </a:lnTo>
                <a:close/>
              </a:path>
            </a:pathLst>
          </a:custGeom>
          <a:solidFill>
            <a:srgbClr val="D5D5D5"/>
          </a:solidFill>
          <a:ln w="19050">
            <a:solidFill>
              <a:srgbClr val="FFFFFF"/>
            </a:solidFill>
          </a:ln>
          <a:effectLst>
            <a:outerShdw dist="28398" dir="6993903" rotWithShape="0">
              <a:srgbClr val="B2B2B2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pPr defTabSz="914287">
              <a:lnSpc>
                <a:spcPct val="100000"/>
              </a:lnSpc>
              <a:defRPr sz="1200"/>
            </a:pPr>
            <a:endParaRPr/>
          </a:p>
        </p:txBody>
      </p:sp>
      <p:sp>
        <p:nvSpPr>
          <p:cNvPr id="32" name="Freeform 37"/>
          <p:cNvSpPr/>
          <p:nvPr/>
        </p:nvSpPr>
        <p:spPr>
          <a:xfrm>
            <a:off x="5234349" y="1228516"/>
            <a:ext cx="313934" cy="1806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551" y="15100"/>
                </a:moveTo>
                <a:lnTo>
                  <a:pt x="2422" y="15641"/>
                </a:lnTo>
                <a:lnTo>
                  <a:pt x="0" y="18418"/>
                </a:lnTo>
                <a:lnTo>
                  <a:pt x="1787" y="21532"/>
                </a:lnTo>
                <a:lnTo>
                  <a:pt x="4646" y="21600"/>
                </a:lnTo>
                <a:lnTo>
                  <a:pt x="7822" y="20517"/>
                </a:lnTo>
                <a:lnTo>
                  <a:pt x="9410" y="17266"/>
                </a:lnTo>
                <a:lnTo>
                  <a:pt x="11634" y="17808"/>
                </a:lnTo>
                <a:lnTo>
                  <a:pt x="14413" y="18418"/>
                </a:lnTo>
                <a:lnTo>
                  <a:pt x="17987" y="16183"/>
                </a:lnTo>
                <a:lnTo>
                  <a:pt x="20210" y="11850"/>
                </a:lnTo>
                <a:lnTo>
                  <a:pt x="21481" y="8058"/>
                </a:lnTo>
                <a:lnTo>
                  <a:pt x="21600" y="3115"/>
                </a:lnTo>
                <a:lnTo>
                  <a:pt x="21600" y="0"/>
                </a:lnTo>
                <a:lnTo>
                  <a:pt x="18622" y="2099"/>
                </a:lnTo>
                <a:lnTo>
                  <a:pt x="14810" y="5349"/>
                </a:lnTo>
                <a:lnTo>
                  <a:pt x="10681" y="8599"/>
                </a:lnTo>
                <a:lnTo>
                  <a:pt x="8140" y="11850"/>
                </a:lnTo>
                <a:lnTo>
                  <a:pt x="6551" y="15100"/>
                </a:lnTo>
                <a:close/>
              </a:path>
            </a:pathLst>
          </a:custGeom>
          <a:solidFill>
            <a:srgbClr val="D5D5D5"/>
          </a:solidFill>
          <a:ln w="19050">
            <a:solidFill>
              <a:srgbClr val="FFFFFF"/>
            </a:solidFill>
          </a:ln>
          <a:effectLst>
            <a:outerShdw dist="28398" dir="6993903" rotWithShape="0">
              <a:srgbClr val="B2B2B2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pPr defTabSz="914287">
              <a:lnSpc>
                <a:spcPct val="100000"/>
              </a:lnSpc>
              <a:defRPr sz="1200"/>
            </a:pPr>
            <a:endParaRPr/>
          </a:p>
        </p:txBody>
      </p:sp>
      <p:sp>
        <p:nvSpPr>
          <p:cNvPr id="33" name="Freeform 38"/>
          <p:cNvSpPr/>
          <p:nvPr/>
        </p:nvSpPr>
        <p:spPr>
          <a:xfrm>
            <a:off x="5454732" y="2166483"/>
            <a:ext cx="1231628" cy="18272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799" y="21600"/>
                </a:moveTo>
                <a:lnTo>
                  <a:pt x="4316" y="20957"/>
                </a:lnTo>
                <a:lnTo>
                  <a:pt x="3592" y="20422"/>
                </a:lnTo>
                <a:lnTo>
                  <a:pt x="2706" y="19886"/>
                </a:lnTo>
                <a:lnTo>
                  <a:pt x="1730" y="19678"/>
                </a:lnTo>
                <a:lnTo>
                  <a:pt x="2384" y="18440"/>
                </a:lnTo>
                <a:lnTo>
                  <a:pt x="1580" y="17958"/>
                </a:lnTo>
                <a:lnTo>
                  <a:pt x="1046" y="17295"/>
                </a:lnTo>
                <a:lnTo>
                  <a:pt x="644" y="16545"/>
                </a:lnTo>
                <a:lnTo>
                  <a:pt x="543" y="15668"/>
                </a:lnTo>
                <a:lnTo>
                  <a:pt x="1610" y="15045"/>
                </a:lnTo>
                <a:lnTo>
                  <a:pt x="1851" y="14081"/>
                </a:lnTo>
                <a:lnTo>
                  <a:pt x="2576" y="13599"/>
                </a:lnTo>
                <a:lnTo>
                  <a:pt x="1771" y="12849"/>
                </a:lnTo>
                <a:lnTo>
                  <a:pt x="1137" y="12065"/>
                </a:lnTo>
                <a:lnTo>
                  <a:pt x="1730" y="11061"/>
                </a:lnTo>
                <a:lnTo>
                  <a:pt x="563" y="10385"/>
                </a:lnTo>
                <a:lnTo>
                  <a:pt x="161" y="9796"/>
                </a:lnTo>
                <a:lnTo>
                  <a:pt x="0" y="9099"/>
                </a:lnTo>
                <a:lnTo>
                  <a:pt x="80" y="8403"/>
                </a:lnTo>
                <a:lnTo>
                  <a:pt x="885" y="7867"/>
                </a:lnTo>
                <a:lnTo>
                  <a:pt x="885" y="7064"/>
                </a:lnTo>
                <a:lnTo>
                  <a:pt x="654" y="6307"/>
                </a:lnTo>
                <a:lnTo>
                  <a:pt x="1127" y="5785"/>
                </a:lnTo>
                <a:lnTo>
                  <a:pt x="2576" y="5818"/>
                </a:lnTo>
                <a:lnTo>
                  <a:pt x="3149" y="5236"/>
                </a:lnTo>
                <a:lnTo>
                  <a:pt x="3058" y="4520"/>
                </a:lnTo>
                <a:lnTo>
                  <a:pt x="3883" y="4051"/>
                </a:lnTo>
                <a:lnTo>
                  <a:pt x="4205" y="3334"/>
                </a:lnTo>
                <a:lnTo>
                  <a:pt x="5151" y="3314"/>
                </a:lnTo>
                <a:lnTo>
                  <a:pt x="5926" y="3515"/>
                </a:lnTo>
                <a:lnTo>
                  <a:pt x="6891" y="3375"/>
                </a:lnTo>
                <a:lnTo>
                  <a:pt x="7857" y="2892"/>
                </a:lnTo>
                <a:lnTo>
                  <a:pt x="9246" y="2069"/>
                </a:lnTo>
                <a:lnTo>
                  <a:pt x="10332" y="1808"/>
                </a:lnTo>
                <a:lnTo>
                  <a:pt x="11338" y="1339"/>
                </a:lnTo>
                <a:lnTo>
                  <a:pt x="12113" y="1500"/>
                </a:lnTo>
                <a:lnTo>
                  <a:pt x="12606" y="1868"/>
                </a:lnTo>
                <a:lnTo>
                  <a:pt x="13471" y="1620"/>
                </a:lnTo>
                <a:lnTo>
                  <a:pt x="14205" y="1299"/>
                </a:lnTo>
                <a:lnTo>
                  <a:pt x="15342" y="234"/>
                </a:lnTo>
                <a:lnTo>
                  <a:pt x="15926" y="0"/>
                </a:lnTo>
                <a:lnTo>
                  <a:pt x="16771" y="261"/>
                </a:lnTo>
                <a:lnTo>
                  <a:pt x="16982" y="857"/>
                </a:lnTo>
                <a:lnTo>
                  <a:pt x="16560" y="957"/>
                </a:lnTo>
                <a:lnTo>
                  <a:pt x="16489" y="1440"/>
                </a:lnTo>
                <a:lnTo>
                  <a:pt x="15986" y="1620"/>
                </a:lnTo>
                <a:lnTo>
                  <a:pt x="16389" y="2049"/>
                </a:lnTo>
                <a:lnTo>
                  <a:pt x="16872" y="2906"/>
                </a:lnTo>
                <a:lnTo>
                  <a:pt x="16308" y="3281"/>
                </a:lnTo>
                <a:lnTo>
                  <a:pt x="15664" y="3656"/>
                </a:lnTo>
                <a:lnTo>
                  <a:pt x="16228" y="4566"/>
                </a:lnTo>
                <a:lnTo>
                  <a:pt x="15342" y="4727"/>
                </a:lnTo>
                <a:lnTo>
                  <a:pt x="14698" y="5370"/>
                </a:lnTo>
                <a:lnTo>
                  <a:pt x="14537" y="6227"/>
                </a:lnTo>
                <a:lnTo>
                  <a:pt x="14618" y="6763"/>
                </a:lnTo>
                <a:lnTo>
                  <a:pt x="15262" y="7459"/>
                </a:lnTo>
                <a:lnTo>
                  <a:pt x="15181" y="8423"/>
                </a:lnTo>
                <a:lnTo>
                  <a:pt x="15503" y="9066"/>
                </a:lnTo>
                <a:lnTo>
                  <a:pt x="15503" y="11101"/>
                </a:lnTo>
                <a:lnTo>
                  <a:pt x="15262" y="11637"/>
                </a:lnTo>
                <a:lnTo>
                  <a:pt x="15181" y="12226"/>
                </a:lnTo>
                <a:lnTo>
                  <a:pt x="15503" y="12601"/>
                </a:lnTo>
                <a:lnTo>
                  <a:pt x="16389" y="12923"/>
                </a:lnTo>
                <a:lnTo>
                  <a:pt x="16711" y="13512"/>
                </a:lnTo>
                <a:lnTo>
                  <a:pt x="17435" y="13994"/>
                </a:lnTo>
                <a:lnTo>
                  <a:pt x="18159" y="14208"/>
                </a:lnTo>
                <a:lnTo>
                  <a:pt x="18401" y="14529"/>
                </a:lnTo>
                <a:lnTo>
                  <a:pt x="18159" y="15119"/>
                </a:lnTo>
                <a:lnTo>
                  <a:pt x="18723" y="15386"/>
                </a:lnTo>
                <a:lnTo>
                  <a:pt x="19608" y="15386"/>
                </a:lnTo>
                <a:lnTo>
                  <a:pt x="20735" y="15494"/>
                </a:lnTo>
                <a:lnTo>
                  <a:pt x="21540" y="15922"/>
                </a:lnTo>
                <a:lnTo>
                  <a:pt x="21379" y="16511"/>
                </a:lnTo>
                <a:lnTo>
                  <a:pt x="21600" y="16813"/>
                </a:lnTo>
                <a:lnTo>
                  <a:pt x="21218" y="17261"/>
                </a:lnTo>
                <a:lnTo>
                  <a:pt x="20654" y="17422"/>
                </a:lnTo>
                <a:lnTo>
                  <a:pt x="20171" y="17690"/>
                </a:lnTo>
                <a:lnTo>
                  <a:pt x="19849" y="17476"/>
                </a:lnTo>
                <a:lnTo>
                  <a:pt x="19206" y="17208"/>
                </a:lnTo>
                <a:lnTo>
                  <a:pt x="18672" y="16873"/>
                </a:lnTo>
                <a:lnTo>
                  <a:pt x="17777" y="16471"/>
                </a:lnTo>
                <a:lnTo>
                  <a:pt x="16872" y="16404"/>
                </a:lnTo>
                <a:lnTo>
                  <a:pt x="16228" y="16886"/>
                </a:lnTo>
                <a:lnTo>
                  <a:pt x="15342" y="17476"/>
                </a:lnTo>
                <a:lnTo>
                  <a:pt x="15262" y="17958"/>
                </a:lnTo>
                <a:lnTo>
                  <a:pt x="14859" y="18440"/>
                </a:lnTo>
                <a:lnTo>
                  <a:pt x="14859" y="18922"/>
                </a:lnTo>
                <a:lnTo>
                  <a:pt x="14216" y="19277"/>
                </a:lnTo>
                <a:lnTo>
                  <a:pt x="13652" y="19511"/>
                </a:lnTo>
                <a:lnTo>
                  <a:pt x="13008" y="19993"/>
                </a:lnTo>
                <a:lnTo>
                  <a:pt x="12525" y="20368"/>
                </a:lnTo>
                <a:lnTo>
                  <a:pt x="10755" y="19779"/>
                </a:lnTo>
                <a:lnTo>
                  <a:pt x="10050" y="19678"/>
                </a:lnTo>
                <a:lnTo>
                  <a:pt x="9467" y="19993"/>
                </a:lnTo>
                <a:lnTo>
                  <a:pt x="9306" y="20582"/>
                </a:lnTo>
                <a:lnTo>
                  <a:pt x="8863" y="20877"/>
                </a:lnTo>
                <a:lnTo>
                  <a:pt x="8179" y="20850"/>
                </a:lnTo>
                <a:lnTo>
                  <a:pt x="7455" y="20797"/>
                </a:lnTo>
                <a:lnTo>
                  <a:pt x="6811" y="21011"/>
                </a:lnTo>
                <a:lnTo>
                  <a:pt x="5926" y="21439"/>
                </a:lnTo>
                <a:lnTo>
                  <a:pt x="4799" y="21600"/>
                </a:lnTo>
                <a:close/>
              </a:path>
            </a:pathLst>
          </a:custGeom>
          <a:solidFill>
            <a:schemeClr val="tx1"/>
          </a:solidFill>
          <a:ln w="19050">
            <a:solidFill>
              <a:srgbClr val="FFFFFF"/>
            </a:solidFill>
          </a:ln>
          <a:effectLst>
            <a:outerShdw dist="28398" dir="6993903" rotWithShape="0">
              <a:srgbClr val="B2B2B2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pPr defTabSz="914287">
              <a:lnSpc>
                <a:spcPct val="100000"/>
              </a:lnSpc>
              <a:defRPr sz="1200"/>
            </a:pPr>
            <a:endParaRPr/>
          </a:p>
        </p:txBody>
      </p:sp>
      <p:pic>
        <p:nvPicPr>
          <p:cNvPr id="34" name="Obraz 3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34" t="1" r="875" b="34321"/>
          <a:stretch/>
        </p:blipFill>
        <p:spPr>
          <a:xfrm>
            <a:off x="-16778" y="6464418"/>
            <a:ext cx="12222955" cy="468010"/>
          </a:xfrm>
          <a:prstGeom prst="rect">
            <a:avLst/>
          </a:prstGeom>
        </p:spPr>
      </p:pic>
      <p:sp>
        <p:nvSpPr>
          <p:cNvPr id="35" name="Symbol zastępczy tekstu 22"/>
          <p:cNvSpPr txBox="1">
            <a:spLocks/>
          </p:cNvSpPr>
          <p:nvPr/>
        </p:nvSpPr>
        <p:spPr>
          <a:xfrm>
            <a:off x="502510" y="701960"/>
            <a:ext cx="4432343" cy="7826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7A600"/>
              </a:buClr>
              <a:buFontTx/>
              <a:buNone/>
              <a:defRPr sz="3900" b="1" kern="1200">
                <a:solidFill>
                  <a:srgbClr val="261474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7A600"/>
              </a:buClr>
              <a:buFontTx/>
              <a:buNone/>
              <a:defRPr sz="3900" b="1" kern="1200">
                <a:solidFill>
                  <a:srgbClr val="26147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7A600"/>
              </a:buClr>
              <a:buFontTx/>
              <a:buNone/>
              <a:defRPr sz="3900" b="1" kern="1200">
                <a:solidFill>
                  <a:srgbClr val="26147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7A600"/>
              </a:buClr>
              <a:buFontTx/>
              <a:buNone/>
              <a:defRPr sz="3900" b="1" kern="1200">
                <a:solidFill>
                  <a:srgbClr val="26147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7A600"/>
              </a:buClr>
              <a:buFontTx/>
              <a:buNone/>
              <a:defRPr sz="3900" b="1" kern="1200">
                <a:solidFill>
                  <a:srgbClr val="26147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 smtClean="0"/>
              <a:t>Zasady</a:t>
            </a:r>
          </a:p>
        </p:txBody>
      </p:sp>
      <p:sp>
        <p:nvSpPr>
          <p:cNvPr id="36" name="Symbol zastępczy tekstu 19"/>
          <p:cNvSpPr txBox="1">
            <a:spLocks/>
          </p:cNvSpPr>
          <p:nvPr/>
        </p:nvSpPr>
        <p:spPr>
          <a:xfrm>
            <a:off x="494535" y="1853730"/>
            <a:ext cx="4067758" cy="43246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7A600"/>
              </a:buClr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7A600"/>
              </a:buClr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7A600"/>
              </a:buClr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7A600"/>
              </a:buClr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7A600"/>
              </a:buClr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400" dirty="0" smtClean="0"/>
              <a:t>System opieki zdrowotnej w Polsce oparty jest na zasadach: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 smtClean="0"/>
              <a:t>równego traktowania oraz solidarności społecznej,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 smtClean="0"/>
              <a:t>zapewnienia uprawnionym równego dostępu do świadczeń opieki zdrowotnej i wyboru placówki medycznej spośród tych, z którymi Fundusz zawarł umowę.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169313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3"/>
          </p:nvPr>
        </p:nvSpPr>
        <p:spPr>
          <a:xfrm>
            <a:off x="494534" y="1475117"/>
            <a:ext cx="5069503" cy="3743863"/>
          </a:xfrm>
        </p:spPr>
        <p:txBody>
          <a:bodyPr>
            <a:normAutofit/>
          </a:bodyPr>
          <a:lstStyle/>
          <a:p>
            <a:r>
              <a:rPr lang="pl-PL" b="1" dirty="0" smtClean="0"/>
              <a:t>Internetowe </a:t>
            </a:r>
            <a:r>
              <a:rPr lang="pl-PL" b="1" dirty="0"/>
              <a:t>Konto Pacjenta </a:t>
            </a:r>
            <a:r>
              <a:rPr lang="pl-PL" dirty="0"/>
              <a:t>(IKP) </a:t>
            </a:r>
            <a:r>
              <a:rPr lang="pl-PL" dirty="0" smtClean="0"/>
              <a:t>to narzędzie informatyczne, które </a:t>
            </a:r>
            <a:r>
              <a:rPr lang="pl-PL" dirty="0"/>
              <a:t>ma ułatwić pacjentom wygodne korzystanie z usług cyfrowych i uporządkować rozproszone dotąd informacje medyczne o naszym stanie zdrowia w jednym miejscu. </a:t>
            </a:r>
            <a:r>
              <a:rPr lang="pl-PL" b="1" dirty="0"/>
              <a:t>To bezpłatne konto ma każdy, kto ma PESEL. </a:t>
            </a:r>
            <a:r>
              <a:rPr lang="pl-PL" dirty="0"/>
              <a:t>Wystarczy się tylko zalogować. </a:t>
            </a:r>
          </a:p>
          <a:p>
            <a:r>
              <a:rPr lang="pl-PL" dirty="0"/>
              <a:t>Internetowe Konto Pacjenta udostępnia </a:t>
            </a:r>
            <a:r>
              <a:rPr lang="pl-PL" dirty="0" smtClean="0"/>
              <a:t>informacje </a:t>
            </a:r>
            <a:r>
              <a:rPr lang="pl-PL" dirty="0"/>
              <a:t>o </a:t>
            </a:r>
            <a:r>
              <a:rPr lang="pl-PL" dirty="0" smtClean="0"/>
              <a:t>przeszłym</a:t>
            </a:r>
            <a:r>
              <a:rPr lang="pl-PL" dirty="0"/>
              <a:t>, aktualnym lub planowanym leczeniu i pozwala załatwić szereg spraw bez konieczności wizyty w przychodni lub poradni.</a:t>
            </a:r>
          </a:p>
          <a:p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pl-PL" sz="4000" dirty="0" smtClean="0"/>
              <a:t>pacjent.gov.pl</a:t>
            </a:r>
            <a:endParaRPr lang="pl-PL" sz="4000" dirty="0"/>
          </a:p>
        </p:txBody>
      </p:sp>
      <p:pic>
        <p:nvPicPr>
          <p:cNvPr id="6" name="Symbol zastępczy obrazu 5"/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2"/>
          <a:srcRect l="12182" t="9498" r="2749" b="5325"/>
          <a:stretch/>
        </p:blipFill>
        <p:spPr>
          <a:xfrm>
            <a:off x="5641674" y="1204627"/>
            <a:ext cx="6392175" cy="3600286"/>
          </a:xfrm>
          <a:prstGeom prst="rect">
            <a:avLst/>
          </a:prstGeom>
        </p:spPr>
      </p:pic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Internetowe Konto Pacjenta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0705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Internetowe Konto Pacjenta</a:t>
            </a:r>
            <a:endParaRPr lang="pl-PL" dirty="0"/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37021" y="396138"/>
            <a:ext cx="5383092" cy="5780825"/>
          </a:xfrm>
          <a:prstGeom prst="rect">
            <a:avLst/>
          </a:prstGeom>
        </p:spPr>
      </p:pic>
      <p:sp>
        <p:nvSpPr>
          <p:cNvPr id="7" name="Symbol zastępczy zawartości 6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43320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800" b="1" dirty="0"/>
              <a:t>Możesz wybrać jeden z kilku sposobów logowania się</a:t>
            </a:r>
            <a:r>
              <a:rPr lang="pl-PL" sz="1800" b="1" dirty="0" smtClean="0"/>
              <a:t>:</a:t>
            </a:r>
          </a:p>
          <a:p>
            <a:r>
              <a:rPr lang="pl-PL" sz="1800" b="1" dirty="0"/>
              <a:t>profil zaufany</a:t>
            </a:r>
            <a:r>
              <a:rPr lang="pl-PL" sz="1800" dirty="0"/>
              <a:t> — to </a:t>
            </a:r>
            <a:r>
              <a:rPr lang="pl-PL" sz="1800" dirty="0" smtClean="0"/>
              <a:t>bezpłatny</a:t>
            </a:r>
            <a:r>
              <a:rPr lang="pl-PL" sz="1800" dirty="0"/>
              <a:t>, elektroniczny podpis, dzięki któremu załatwisz urzędowe sprawy online. Bez wychodzenia z domu załatwisz profil zaufany, jeśli jesteś klientem bankowości elektronicznej PKO Bank Polski SA, Santander, Banku Pekao, mBanku, ING Banku Śląskiego, Alior Bank, Millennium Bank, BNP </a:t>
            </a:r>
            <a:r>
              <a:rPr lang="pl-PL" sz="1800" dirty="0" err="1"/>
              <a:t>Paribas</a:t>
            </a:r>
            <a:r>
              <a:rPr lang="pl-PL" sz="1800" dirty="0"/>
              <a:t>, Getin Banku, </a:t>
            </a:r>
            <a:r>
              <a:rPr lang="pl-PL" sz="1800" dirty="0" err="1"/>
              <a:t>Crédit</a:t>
            </a:r>
            <a:r>
              <a:rPr lang="pl-PL" sz="1800" dirty="0"/>
              <a:t> </a:t>
            </a:r>
            <a:r>
              <a:rPr lang="pl-PL" sz="1800" dirty="0" err="1"/>
              <a:t>Agricole</a:t>
            </a:r>
            <a:r>
              <a:rPr lang="pl-PL" sz="1800" dirty="0"/>
              <a:t> oraz platformy </a:t>
            </a:r>
            <a:r>
              <a:rPr lang="pl-PL" sz="1800" dirty="0" err="1"/>
              <a:t>Envelo</a:t>
            </a:r>
            <a:r>
              <a:rPr lang="pl-PL" sz="1800" dirty="0" smtClean="0"/>
              <a:t>.</a:t>
            </a:r>
          </a:p>
          <a:p>
            <a:r>
              <a:rPr lang="pl-PL" sz="1800" b="1" dirty="0"/>
              <a:t>e-dowód</a:t>
            </a:r>
            <a:r>
              <a:rPr lang="pl-PL" sz="1800" dirty="0"/>
              <a:t> — to dowód osobisty z warstwą elektroniczną. Zalogujesz się za pomocą </a:t>
            </a:r>
            <a:r>
              <a:rPr lang="pl-PL" sz="1800" dirty="0" smtClean="0"/>
              <a:t>czytnika.</a:t>
            </a:r>
          </a:p>
          <a:p>
            <a:r>
              <a:rPr lang="pl-PL" sz="1800" b="1" dirty="0" smtClean="0"/>
              <a:t>za </a:t>
            </a:r>
            <a:r>
              <a:rPr lang="pl-PL" sz="1800" b="1" dirty="0"/>
              <a:t>pomocą konta </a:t>
            </a:r>
            <a:r>
              <a:rPr lang="pl-PL" sz="1800" b="1" dirty="0" smtClean="0"/>
              <a:t>bankowego</a:t>
            </a:r>
            <a:r>
              <a:rPr lang="pl-PL" sz="1800" dirty="0" smtClean="0"/>
              <a:t>:</a:t>
            </a:r>
            <a:r>
              <a:rPr lang="pl-PL" sz="1800" dirty="0"/>
              <a:t> </a:t>
            </a:r>
            <a:r>
              <a:rPr lang="pl-PL" sz="1800" dirty="0" err="1" smtClean="0"/>
              <a:t>iPKO</a:t>
            </a:r>
            <a:r>
              <a:rPr lang="pl-PL" sz="1800" dirty="0" smtClean="0"/>
              <a:t>, Inteligo</a:t>
            </a:r>
            <a:r>
              <a:rPr lang="pl-PL" sz="1800" dirty="0"/>
              <a:t>, </a:t>
            </a:r>
            <a:r>
              <a:rPr lang="pl-PL" sz="1800" dirty="0" smtClean="0"/>
              <a:t>Pekao</a:t>
            </a:r>
            <a:r>
              <a:rPr lang="pl-PL" sz="1800" dirty="0"/>
              <a:t> </a:t>
            </a:r>
            <a:r>
              <a:rPr lang="pl-PL" sz="1800" dirty="0" smtClean="0"/>
              <a:t>SA,</a:t>
            </a:r>
            <a:r>
              <a:rPr lang="pl-PL" sz="1800" dirty="0"/>
              <a:t>  </a:t>
            </a:r>
            <a:r>
              <a:rPr lang="pl-PL" sz="1800" dirty="0" smtClean="0"/>
              <a:t>BOŚ,</a:t>
            </a:r>
            <a:r>
              <a:rPr lang="pl-PL" sz="1800" dirty="0"/>
              <a:t> </a:t>
            </a:r>
            <a:r>
              <a:rPr lang="pl-PL" sz="1800" dirty="0" smtClean="0"/>
              <a:t>BNP</a:t>
            </a:r>
            <a:r>
              <a:rPr lang="pl-PL" sz="1800" dirty="0"/>
              <a:t> </a:t>
            </a:r>
            <a:r>
              <a:rPr lang="pl-PL" sz="1800" dirty="0" err="1" smtClean="0"/>
              <a:t>Paribas</a:t>
            </a:r>
            <a:r>
              <a:rPr lang="pl-PL" sz="1800" dirty="0" smtClean="0"/>
              <a:t>, Getin Banku, </a:t>
            </a:r>
            <a:r>
              <a:rPr lang="pl-PL" sz="1800" dirty="0" err="1" smtClean="0"/>
              <a:t>Crédit</a:t>
            </a:r>
            <a:r>
              <a:rPr lang="pl-PL" sz="1800" dirty="0" smtClean="0"/>
              <a:t> </a:t>
            </a:r>
            <a:r>
              <a:rPr lang="pl-PL" sz="1800" dirty="0" err="1" smtClean="0"/>
              <a:t>Agricole</a:t>
            </a:r>
            <a:r>
              <a:rPr lang="pl-PL" sz="1800" dirty="0" smtClean="0"/>
              <a:t>, mBanku, banku</a:t>
            </a:r>
            <a:r>
              <a:rPr lang="pl-PL" sz="1800" dirty="0"/>
              <a:t> spółdzielczym.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5890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Internetowe Konto Pacjenta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552754"/>
            <a:ext cx="5181600" cy="48566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1800" b="1" dirty="0" smtClean="0"/>
              <a:t>Na IKP znajdziesz informacje o:</a:t>
            </a:r>
          </a:p>
          <a:p>
            <a:r>
              <a:rPr lang="pl-PL" sz="1600" dirty="0"/>
              <a:t>e-receptach wystawionych, zrealizowanych, a także o tych, które zostały zrealizowane częściowo</a:t>
            </a:r>
          </a:p>
          <a:p>
            <a:r>
              <a:rPr lang="pl-PL" sz="1600" dirty="0"/>
              <a:t>dawkowaniu leku, który przepisał </a:t>
            </a:r>
            <a:r>
              <a:rPr lang="pl-PL" sz="1600" dirty="0" smtClean="0"/>
              <a:t>lekarz</a:t>
            </a:r>
            <a:endParaRPr lang="pl-PL" sz="1600" dirty="0"/>
          </a:p>
          <a:p>
            <a:r>
              <a:rPr lang="pl-PL" sz="1600" dirty="0"/>
              <a:t>historii </a:t>
            </a:r>
            <a:r>
              <a:rPr lang="pl-PL" sz="1600" dirty="0" smtClean="0"/>
              <a:t>wizyt </a:t>
            </a:r>
            <a:r>
              <a:rPr lang="pl-PL" sz="1600" dirty="0"/>
              <a:t>w przychodni/u </a:t>
            </a:r>
            <a:r>
              <a:rPr lang="pl-PL" sz="1600" dirty="0" smtClean="0"/>
              <a:t>lekarza, kosztach wizyt udzielonych w ramach NFZ</a:t>
            </a:r>
            <a:endParaRPr lang="pl-PL" sz="1600" dirty="0"/>
          </a:p>
          <a:p>
            <a:r>
              <a:rPr lang="pl-PL" sz="1600" dirty="0"/>
              <a:t>wyrobach medycznych zrefundowanych przez </a:t>
            </a:r>
            <a:r>
              <a:rPr lang="pl-PL" sz="1600" dirty="0" smtClean="0"/>
              <a:t>NFZ</a:t>
            </a:r>
            <a:endParaRPr lang="pl-PL" sz="1600" dirty="0"/>
          </a:p>
          <a:p>
            <a:r>
              <a:rPr lang="pl-PL" sz="1600" dirty="0" smtClean="0"/>
              <a:t>wystawionych </a:t>
            </a:r>
            <a:r>
              <a:rPr lang="pl-PL" sz="1600" dirty="0"/>
              <a:t>skierowaniach i e-skierowaniach na badania lub skierowaniach do sanatorium i stanie ich realizacji</a:t>
            </a:r>
          </a:p>
          <a:p>
            <a:r>
              <a:rPr lang="pl-PL" sz="1600" dirty="0"/>
              <a:t>e-zwolnieniach i zaświadczeniach lekarskich wystawionych w związku z chorobą i macierzyństwem</a:t>
            </a:r>
          </a:p>
          <a:p>
            <a:r>
              <a:rPr lang="pl-PL" sz="1600" dirty="0" smtClean="0"/>
              <a:t>szczepieniach</a:t>
            </a:r>
            <a:endParaRPr lang="pl-PL" sz="1600" dirty="0"/>
          </a:p>
          <a:p>
            <a:r>
              <a:rPr lang="pl-PL" sz="1600" dirty="0" smtClean="0"/>
              <a:t>posiadanym ubezpieczeniu zdrowotnym, wysokości </a:t>
            </a:r>
            <a:r>
              <a:rPr lang="pl-PL" sz="1600" dirty="0"/>
              <a:t>opłaconych składek </a:t>
            </a:r>
            <a:r>
              <a:rPr lang="pl-PL" sz="1600" dirty="0" smtClean="0"/>
              <a:t>oraz </a:t>
            </a:r>
            <a:r>
              <a:rPr lang="pl-PL" sz="1600" dirty="0"/>
              <a:t>dacie zarejestrowania ostatniej </a:t>
            </a:r>
            <a:r>
              <a:rPr lang="pl-PL" sz="1600" dirty="0" smtClean="0"/>
              <a:t>składki</a:t>
            </a:r>
            <a:endParaRPr lang="pl-PL" sz="1600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552754"/>
            <a:ext cx="5181600" cy="48566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800" b="1" dirty="0" smtClean="0"/>
              <a:t>W IKP jest możliwość:</a:t>
            </a:r>
          </a:p>
          <a:p>
            <a:r>
              <a:rPr lang="pl-PL" sz="1600" dirty="0" smtClean="0"/>
              <a:t>zmiany </a:t>
            </a:r>
            <a:r>
              <a:rPr lang="pl-PL" sz="1600" dirty="0"/>
              <a:t>lekarza, pielęgniarki lub położnej podstawowej opieki zdrowotnej</a:t>
            </a:r>
          </a:p>
          <a:p>
            <a:r>
              <a:rPr lang="pl-PL" sz="1600" dirty="0"/>
              <a:t>zamówienia e-recepty na stałe </a:t>
            </a:r>
            <a:r>
              <a:rPr lang="pl-PL" sz="1600" dirty="0" smtClean="0"/>
              <a:t>leki</a:t>
            </a:r>
            <a:endParaRPr lang="pl-PL" sz="1600" dirty="0"/>
          </a:p>
          <a:p>
            <a:r>
              <a:rPr lang="pl-PL" sz="1600" dirty="0"/>
              <a:t>złożenia wniosku o wydanie EKUZ</a:t>
            </a:r>
          </a:p>
          <a:p>
            <a:r>
              <a:rPr lang="pl-PL" sz="1600" dirty="0" smtClean="0"/>
              <a:t>upoważnienia bliskiej </a:t>
            </a:r>
            <a:r>
              <a:rPr lang="pl-PL" sz="1600" dirty="0"/>
              <a:t>osobę do dostępu do </a:t>
            </a:r>
            <a:r>
              <a:rPr lang="pl-PL" sz="1600" dirty="0" smtClean="0"/>
              <a:t>Twoich </a:t>
            </a:r>
            <a:r>
              <a:rPr lang="pl-PL" sz="1600" dirty="0"/>
              <a:t>danych, załatwiania spraw w Twoim imieniu </a:t>
            </a:r>
            <a:r>
              <a:rPr lang="pl-PL" sz="1600" dirty="0" smtClean="0"/>
              <a:t>np</a:t>
            </a:r>
            <a:r>
              <a:rPr lang="pl-PL" sz="1600" dirty="0"/>
              <a:t>. do odbioru </a:t>
            </a:r>
            <a:r>
              <a:rPr lang="pl-PL" sz="1600" dirty="0" smtClean="0"/>
              <a:t>e-recepty</a:t>
            </a:r>
          </a:p>
          <a:p>
            <a:r>
              <a:rPr lang="pl-PL" sz="1600" dirty="0" smtClean="0"/>
              <a:t>udostępnienia swoich danych lekarzowi, pielęgniarce, farmaceucie lub placówce medycznej</a:t>
            </a:r>
          </a:p>
          <a:p>
            <a:r>
              <a:rPr lang="pl-PL" sz="1600" dirty="0" smtClean="0"/>
              <a:t>wyrazić zgodę na udostępnienie informacji o Twoim zdrowiu</a:t>
            </a:r>
          </a:p>
          <a:p>
            <a:r>
              <a:rPr lang="pl-PL" sz="1600" dirty="0" smtClean="0"/>
              <a:t>sprawdzić </a:t>
            </a:r>
            <a:r>
              <a:rPr lang="pl-PL" sz="1600" dirty="0"/>
              <a:t>wynik </a:t>
            </a:r>
            <a:r>
              <a:rPr lang="pl-PL" sz="1600" dirty="0" smtClean="0"/>
              <a:t>swojego </a:t>
            </a:r>
            <a:r>
              <a:rPr lang="pl-PL" sz="1600" dirty="0"/>
              <a:t>testu na </a:t>
            </a:r>
            <a:r>
              <a:rPr lang="pl-PL" sz="1600" dirty="0" err="1"/>
              <a:t>koronawirusa</a:t>
            </a:r>
            <a:endParaRPr lang="pl-PL" sz="1600" dirty="0"/>
          </a:p>
          <a:p>
            <a:r>
              <a:rPr lang="pl-PL" sz="1600" dirty="0"/>
              <a:t>pobrać </a:t>
            </a:r>
            <a:r>
              <a:rPr lang="pl-PL" sz="1600" dirty="0" smtClean="0"/>
              <a:t>Unijny Certyfikat COVID (UCC)</a:t>
            </a:r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7249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obiektu SmartArt 3"/>
          <p:cNvGraphicFramePr>
            <a:graphicFrameLocks noGrp="1"/>
          </p:cNvGraphicFramePr>
          <p:nvPr>
            <p:ph type="dgm" sz="quarter" idx="16"/>
            <p:extLst>
              <p:ext uri="{D42A27DB-BD31-4B8C-83A1-F6EECF244321}">
                <p14:modId xmlns:p14="http://schemas.microsoft.com/office/powerpoint/2010/main" val="4002990886"/>
              </p:ext>
            </p:extLst>
          </p:nvPr>
        </p:nvGraphicFramePr>
        <p:xfrm>
          <a:off x="4471389" y="1690688"/>
          <a:ext cx="7174271" cy="3892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Telefoniczna Informacja Pacjenta</a:t>
            </a:r>
            <a:endParaRPr lang="pl-PL" dirty="0"/>
          </a:p>
        </p:txBody>
      </p:sp>
      <p:pic>
        <p:nvPicPr>
          <p:cNvPr id="1026" name="Picture 2" descr="https://www.nfz.gov.pl/gfx/nfz/userfiles/_public/zarzadzenia_prezesa/zarzadzenia_2019/tip_www_5_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87" y="2622430"/>
            <a:ext cx="4563758" cy="1871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760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3"/>
          </p:nvPr>
        </p:nvSpPr>
        <p:spPr>
          <a:xfrm>
            <a:off x="494534" y="1526875"/>
            <a:ext cx="7079458" cy="2062091"/>
          </a:xfrm>
        </p:spPr>
        <p:txBody>
          <a:bodyPr>
            <a:normAutofit lnSpcReduction="10000"/>
          </a:bodyPr>
          <a:lstStyle/>
          <a:p>
            <a:r>
              <a:rPr lang="pl-PL" b="1" dirty="0"/>
              <a:t>Co powinno zawierać pismo w sprawie </a:t>
            </a:r>
            <a:r>
              <a:rPr lang="pl-PL" b="1" dirty="0" smtClean="0"/>
              <a:t>skargi</a:t>
            </a:r>
            <a:endParaRPr lang="pl-PL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dane skarżącego (imię, nazwisko, adres),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dane placówki medycznej, </a:t>
            </a:r>
            <a:r>
              <a:rPr lang="pl-PL" dirty="0" smtClean="0"/>
              <a:t>której </a:t>
            </a:r>
            <a:r>
              <a:rPr lang="pl-PL" dirty="0"/>
              <a:t>skarga dotyczy,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precyzyjny opis </a:t>
            </a:r>
            <a:r>
              <a:rPr lang="pl-PL" dirty="0" smtClean="0"/>
              <a:t>zdarzenia,</a:t>
            </a: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w przypadku składania skargi w imieniu osoby trzeciej konieczne jest dołączenie pisemnego upoważnienia</a:t>
            </a:r>
          </a:p>
          <a:p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4"/>
          </p:nvPr>
        </p:nvSpPr>
        <p:spPr>
          <a:xfrm>
            <a:off x="4258963" y="4848045"/>
            <a:ext cx="7411210" cy="1785668"/>
          </a:xfrm>
        </p:spPr>
        <p:txBody>
          <a:bodyPr>
            <a:normAutofit fontScale="92500" lnSpcReduction="20000"/>
          </a:bodyPr>
          <a:lstStyle/>
          <a:p>
            <a:r>
              <a:rPr lang="pl-PL" b="1" dirty="0"/>
              <a:t>WAŻNE!</a:t>
            </a:r>
            <a:r>
              <a:rPr lang="pl-PL" dirty="0"/>
              <a:t> Pracownicy NFZ </a:t>
            </a:r>
            <a:r>
              <a:rPr lang="pl-PL" b="1" dirty="0"/>
              <a:t>nie są upoważnieni </a:t>
            </a:r>
            <a:r>
              <a:rPr lang="pl-PL" dirty="0"/>
              <a:t>do oceny decyzji medycznych podejmowanych przez lekarzy w procesie leczenia. Zastrzeżenia pacjentów dotyczące sposobu leczenia należy kierować w pierwszej kolejności do: </a:t>
            </a:r>
            <a:endParaRPr lang="pl-P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osób </a:t>
            </a:r>
            <a:r>
              <a:rPr lang="pl-PL" dirty="0"/>
              <a:t>zarządzających podmiotami leczniczymi udzielającymi świadczeń zdrowotnych lub </a:t>
            </a:r>
            <a:endParaRPr lang="pl-P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rzecznika </a:t>
            </a:r>
            <a:r>
              <a:rPr lang="pl-PL" dirty="0"/>
              <a:t>odpowiedzialności zawodowej lekarzy Okręgowej Izby Lekarskiej </a:t>
            </a:r>
            <a:r>
              <a:rPr lang="pl-PL" dirty="0" smtClean="0"/>
              <a:t>lub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Rzecznika </a:t>
            </a:r>
            <a:r>
              <a:rPr lang="pl-PL" dirty="0"/>
              <a:t>Praw Pacjenta.</a:t>
            </a:r>
          </a:p>
        </p:txBody>
      </p:sp>
      <p:pic>
        <p:nvPicPr>
          <p:cNvPr id="7" name="Symbol zastępczy obrazu 6" descr="Kako napisati poslovno pismo na engleskom - abc - amarilisonline"/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9" r="7479"/>
          <a:stretch>
            <a:fillRect/>
          </a:stretch>
        </p:blipFill>
        <p:spPr>
          <a:xfrm>
            <a:off x="7573992" y="1181931"/>
            <a:ext cx="4618008" cy="3584010"/>
          </a:xfrm>
        </p:spPr>
      </p:pic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Skargi</a:t>
            </a:r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363850" y="3920674"/>
            <a:ext cx="3686907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 smtClean="0"/>
              <a:t>Jak złożyć skargę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 smtClean="0"/>
              <a:t>osobiście w siedzibie Funduszu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 smtClean="0"/>
              <a:t>pocztą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 smtClean="0"/>
              <a:t>faksem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 smtClean="0"/>
              <a:t>e-mailem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 err="1" smtClean="0"/>
              <a:t>ePUAP</a:t>
            </a:r>
            <a:r>
              <a:rPr lang="pl-PL" sz="2000" dirty="0" smtClean="0"/>
              <a:t>-em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243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Profilaktyka</a:t>
            </a:r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53" y="1317130"/>
            <a:ext cx="12209253" cy="5618508"/>
          </a:xfrm>
        </p:spPr>
      </p:pic>
    </p:spTree>
    <p:extLst>
      <p:ext uri="{BB962C8B-B14F-4D97-AF65-F5344CB8AC3E}">
        <p14:creationId xmlns:p14="http://schemas.microsoft.com/office/powerpoint/2010/main" val="224449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Profilaktyka</a:t>
            </a:r>
            <a:endParaRPr lang="pl-PL" dirty="0"/>
          </a:p>
        </p:txBody>
      </p:sp>
      <p:pic>
        <p:nvPicPr>
          <p:cNvPr id="10" name="Symbol zastępczy zawartości 9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158877" y="1285336"/>
            <a:ext cx="4313145" cy="5620568"/>
          </a:xfrm>
          <a:prstGeom prst="rect">
            <a:avLst/>
          </a:prstGeom>
        </p:spPr>
      </p:pic>
      <p:pic>
        <p:nvPicPr>
          <p:cNvPr id="14" name="Symbol zastępczy zawartości 13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6242" y="0"/>
            <a:ext cx="4868235" cy="6490980"/>
          </a:xfrm>
        </p:spPr>
      </p:pic>
    </p:spTree>
    <p:extLst>
      <p:ext uri="{BB962C8B-B14F-4D97-AF65-F5344CB8AC3E}">
        <p14:creationId xmlns:p14="http://schemas.microsoft.com/office/powerpoint/2010/main" val="256671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7973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Kto ma prawo do bezpłatnych świadczeń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609965"/>
            <a:ext cx="10515600" cy="4351338"/>
          </a:xfrm>
        </p:spPr>
        <p:txBody>
          <a:bodyPr>
            <a:normAutofit/>
          </a:bodyPr>
          <a:lstStyle/>
          <a:p>
            <a:r>
              <a:rPr lang="pl-PL" b="1" dirty="0" smtClean="0"/>
              <a:t>osoby objęte ubezpieczeniem obowiązkowym i dobrowolnym</a:t>
            </a:r>
          </a:p>
          <a:p>
            <a:r>
              <a:rPr lang="pl-PL" b="1" dirty="0" smtClean="0"/>
              <a:t>osoby o niskich dochodach, które uzyskały decyzję wójta (burmistrza, prezydenta) gminy, w której mieszkają</a:t>
            </a:r>
          </a:p>
          <a:p>
            <a:r>
              <a:rPr lang="pl-PL" b="1" dirty="0" smtClean="0"/>
              <a:t>osoby, które nie ukończyły 18 roku życia</a:t>
            </a:r>
          </a:p>
          <a:p>
            <a:pPr lvl="1"/>
            <a:r>
              <a:rPr lang="pl-PL" dirty="0" smtClean="0"/>
              <a:t>posiadające obywatelstwo polskie lub</a:t>
            </a:r>
          </a:p>
          <a:p>
            <a:pPr lvl="1"/>
            <a:r>
              <a:rPr lang="pl-PL" dirty="0" smtClean="0"/>
              <a:t>uzyskały w RP status uchodźcy lub ochronę uzupełniającą lub zezwolenie na pobyt czasowy* zamieszkujący na terenie RP</a:t>
            </a:r>
          </a:p>
          <a:p>
            <a:r>
              <a:rPr lang="pl-PL" b="1" dirty="0" smtClean="0"/>
              <a:t>osoby, które są w okresie ciąży, porodu lub połogu zamieszkujące na terenie RP</a:t>
            </a:r>
          </a:p>
          <a:p>
            <a:pPr lvl="1"/>
            <a:r>
              <a:rPr lang="pl-PL" dirty="0" smtClean="0"/>
              <a:t>posiadające obywatelstwo polskie lub</a:t>
            </a:r>
          </a:p>
          <a:p>
            <a:pPr lvl="1"/>
            <a:r>
              <a:rPr lang="pl-PL" dirty="0"/>
              <a:t>uzyskały w RP status uchodźcy lub ochronę uzupełniającą lub zezwolenie na pobyt </a:t>
            </a:r>
            <a:r>
              <a:rPr lang="pl-PL" dirty="0" smtClean="0"/>
              <a:t>czasowy*</a:t>
            </a: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838200" y="6262777"/>
            <a:ext cx="85048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 smtClean="0"/>
              <a:t>* w związku z okolicznością o której mowa w art. 159 </a:t>
            </a:r>
            <a:r>
              <a:rPr lang="pl-PL" sz="1600" dirty="0"/>
              <a:t>ust. 1 pkt 1 lit. c lub d ustawy </a:t>
            </a:r>
            <a:r>
              <a:rPr lang="pl-PL" sz="1600" dirty="0" smtClean="0"/>
              <a:t>o </a:t>
            </a:r>
            <a:r>
              <a:rPr lang="pl-PL" sz="1600" dirty="0"/>
              <a:t>cudzoziemcach</a:t>
            </a:r>
          </a:p>
        </p:txBody>
      </p:sp>
    </p:spTree>
    <p:extLst>
      <p:ext uri="{BB962C8B-B14F-4D97-AF65-F5344CB8AC3E}">
        <p14:creationId xmlns:p14="http://schemas.microsoft.com/office/powerpoint/2010/main" val="422165368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3"/>
          </p:nvPr>
        </p:nvSpPr>
        <p:spPr>
          <a:xfrm>
            <a:off x="449316" y="1544128"/>
            <a:ext cx="9022488" cy="2950234"/>
          </a:xfrm>
        </p:spPr>
        <p:txBody>
          <a:bodyPr>
            <a:normAutofit fontScale="92500" lnSpcReduction="10000"/>
          </a:bodyPr>
          <a:lstStyle/>
          <a:p>
            <a:r>
              <a:rPr lang="pl-PL" sz="2200" b="1" dirty="0" smtClean="0"/>
              <a:t>Uprawnieni</a:t>
            </a:r>
          </a:p>
          <a:p>
            <a:r>
              <a:rPr lang="pl-PL" dirty="0"/>
              <a:t>Prawo do świadczeń w Polsce, jak dla osób </a:t>
            </a:r>
            <a:r>
              <a:rPr lang="pl-PL" dirty="0" smtClean="0"/>
              <a:t>ubezpieczonych, obejmuje:</a:t>
            </a: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obywateli Ukrainy, którzy przybyli </a:t>
            </a:r>
            <a:r>
              <a:rPr lang="pl-PL" dirty="0" smtClean="0"/>
              <a:t>z terytorium Ukrainy na </a:t>
            </a:r>
            <a:r>
              <a:rPr lang="pl-PL" dirty="0"/>
              <a:t>terytorium Rzeczypospolitej </a:t>
            </a:r>
            <a:r>
              <a:rPr lang="pl-PL" dirty="0" smtClean="0"/>
              <a:t>Polskiej,</a:t>
            </a: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nieposiadających obywatelstwa ukraińskiego małżonków obywateli Ukrainy, którzy przybyli z terytorium Ukrainy na terytorium Rzeczypospolitej Polskiej,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obywateli Ukrainy z Kartą Polaka, którzy przybyli do Rzeczypospolitej Polskiej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członków najbliższej rodziny obywatela Ukrainy z Kartą Polaka, którzy przybyli do Rzeczypospolitej Polskiej - którzy przybyli do Polski od 24 lutego 2022 roku.</a:t>
            </a:r>
          </a:p>
          <a:p>
            <a:r>
              <a:rPr lang="pl-PL" dirty="0"/>
              <a:t>- którzy </a:t>
            </a:r>
            <a:r>
              <a:rPr lang="pl-PL" b="1" dirty="0"/>
              <a:t>przybyli do Polski od 24 lutego 2022 roku</a:t>
            </a:r>
            <a:r>
              <a:rPr lang="pl-PL" dirty="0"/>
              <a:t>.</a:t>
            </a:r>
          </a:p>
          <a:p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4"/>
          </p:nvPr>
        </p:nvSpPr>
        <p:spPr>
          <a:xfrm>
            <a:off x="4276216" y="5184474"/>
            <a:ext cx="7411210" cy="1285337"/>
          </a:xfrm>
        </p:spPr>
        <p:txBody>
          <a:bodyPr>
            <a:normAutofit/>
          </a:bodyPr>
          <a:lstStyle/>
          <a:p>
            <a:r>
              <a:rPr lang="pl-PL" dirty="0" smtClean="0"/>
              <a:t>Podstawa prawna: ustawa </a:t>
            </a:r>
            <a:r>
              <a:rPr lang="pl-PL" dirty="0"/>
              <a:t>o pomocy obywatelom Ukrainy w związku z konfliktem zbrojnym na terytorium tego państwa</a:t>
            </a:r>
          </a:p>
        </p:txBody>
      </p:sp>
      <p:pic>
        <p:nvPicPr>
          <p:cNvPr id="6" name="Symbol zastępczy obrazu 5"/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65" r="13565"/>
          <a:stretch>
            <a:fillRect/>
          </a:stretch>
        </p:blipFill>
        <p:spPr>
          <a:xfrm>
            <a:off x="9558338" y="1708150"/>
            <a:ext cx="2293937" cy="2098675"/>
          </a:xfrm>
        </p:spPr>
      </p:pic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Prawo do świadczeń dla obywateli Ukrainy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4029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3"/>
          </p:nvPr>
        </p:nvSpPr>
        <p:spPr>
          <a:xfrm>
            <a:off x="449316" y="1544128"/>
            <a:ext cx="9022488" cy="3071004"/>
          </a:xfrm>
        </p:spPr>
        <p:txBody>
          <a:bodyPr>
            <a:normAutofit fontScale="62500" lnSpcReduction="20000"/>
          </a:bodyPr>
          <a:lstStyle/>
          <a:p>
            <a:r>
              <a:rPr lang="pl-PL" sz="3200" b="1" dirty="0"/>
              <a:t>Świadczenia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3000" dirty="0"/>
              <a:t>prawo do świadczeń opieki zdrowotnej, udzielonych w Polsce, na analogicznych zasadach i analogicznym zakresie, jak osoby ubezpieczone w Polsce z</a:t>
            </a:r>
            <a:r>
              <a:rPr lang="pl-PL" sz="3000" b="1" dirty="0"/>
              <a:t> </a:t>
            </a:r>
            <a:r>
              <a:rPr lang="pl-PL" sz="3000" dirty="0"/>
              <a:t>wyjątkiem: leczenia uzdrowiskowego, rehabilitacji uzdrowiskowej, prawa do leczenia za granicą, zwrotu środków za leczenie za granicą na podstawie dyrektywy „transgranicznej”,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3000" dirty="0"/>
              <a:t>prawo do produktów leczniczych w ramach programów zdrowotnych Ministerstwa Zdrowia,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3000" dirty="0"/>
              <a:t>świadczenia w zakresie zapobiegania i leczenia chorób zakaźnych, czyli np. szczepienia przeciwko COVID-19,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3000" dirty="0"/>
              <a:t>dzieciom przysługują szczepienia ochronne w ramach kalendarza szczepień ochronnych</a:t>
            </a:r>
            <a:r>
              <a:rPr lang="pl-PL" sz="3000" dirty="0" smtClean="0"/>
              <a:t>.</a:t>
            </a:r>
            <a:endParaRPr lang="pl-PL" sz="30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4"/>
          </p:nvPr>
        </p:nvSpPr>
        <p:spPr>
          <a:xfrm>
            <a:off x="4276216" y="5193102"/>
            <a:ext cx="7411210" cy="1190446"/>
          </a:xfrm>
        </p:spPr>
        <p:txBody>
          <a:bodyPr>
            <a:normAutofit/>
          </a:bodyPr>
          <a:lstStyle/>
          <a:p>
            <a:r>
              <a:rPr lang="pl-PL" dirty="0"/>
              <a:t>Podstawa prawna: ustawa o pomocy obywatelom Ukrainy w związku z konfliktem zbrojnym na terytorium tego państwa</a:t>
            </a:r>
          </a:p>
        </p:txBody>
      </p:sp>
      <p:pic>
        <p:nvPicPr>
          <p:cNvPr id="6" name="Symbol zastępczy obrazu 5"/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65" r="13565"/>
          <a:stretch>
            <a:fillRect/>
          </a:stretch>
        </p:blipFill>
        <p:spPr>
          <a:xfrm>
            <a:off x="9558338" y="1708150"/>
            <a:ext cx="2293937" cy="2098675"/>
          </a:xfrm>
        </p:spPr>
      </p:pic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Prawo do świadczeń dla obywateli Ukrainy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2490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ymbol zastępczy obrazu 6"/>
          <p:cNvPicPr>
            <a:picLocks noGrp="1" noChangeAspect="1"/>
          </p:cNvPicPr>
          <p:nvPr>
            <p:ph type="pic" sz="quarter" idx="16"/>
          </p:nvPr>
        </p:nvPicPr>
        <p:blipFill>
          <a:blip r:embed="rId2"/>
          <a:srcRect t="3424" b="3424"/>
          <a:stretch>
            <a:fillRect/>
          </a:stretch>
        </p:blipFill>
        <p:spPr>
          <a:xfrm>
            <a:off x="6150634" y="214412"/>
            <a:ext cx="5980651" cy="3226933"/>
          </a:xfrm>
          <a:prstGeom prst="rect">
            <a:avLst/>
          </a:prstGeom>
        </p:spPr>
      </p:pic>
      <p:sp>
        <p:nvSpPr>
          <p:cNvPr id="2" name="Symbol zastępczy tekstu 1"/>
          <p:cNvSpPr>
            <a:spLocks noGrp="1"/>
          </p:cNvSpPr>
          <p:nvPr>
            <p:ph type="body" sz="quarter" idx="13"/>
          </p:nvPr>
        </p:nvSpPr>
        <p:spPr>
          <a:xfrm>
            <a:off x="494534" y="1613140"/>
            <a:ext cx="5502611" cy="1975826"/>
          </a:xfrm>
        </p:spPr>
        <p:txBody>
          <a:bodyPr>
            <a:noAutofit/>
          </a:bodyPr>
          <a:lstStyle/>
          <a:p>
            <a:r>
              <a:rPr lang="pl-PL" sz="2000" dirty="0" smtClean="0"/>
              <a:t>Weryfikacja może nastąpić w jeden ze sposobów: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 smtClean="0"/>
              <a:t>system </a:t>
            </a:r>
            <a:r>
              <a:rPr lang="pl-PL" sz="2000" dirty="0" err="1" smtClean="0"/>
              <a:t>eWUŚ</a:t>
            </a:r>
            <a:r>
              <a:rPr lang="pl-PL" sz="2000" dirty="0" smtClean="0"/>
              <a:t> (Elektroniczna Weryfikacja Uprawnień Świadczeniobiorcy)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/>
              <a:t>d</a:t>
            </a:r>
            <a:r>
              <a:rPr lang="pl-PL" sz="2000" dirty="0" smtClean="0"/>
              <a:t>okument papierowy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 smtClean="0"/>
              <a:t>oświadczenie</a:t>
            </a:r>
            <a:endParaRPr lang="pl-PL" sz="20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4"/>
          </p:nvPr>
        </p:nvSpPr>
        <p:spPr>
          <a:xfrm>
            <a:off x="4258963" y="4623758"/>
            <a:ext cx="7411210" cy="2147977"/>
          </a:xfrm>
        </p:spPr>
        <p:txBody>
          <a:bodyPr>
            <a:normAutofit/>
          </a:bodyPr>
          <a:lstStyle/>
          <a:p>
            <a:r>
              <a:rPr lang="pl-PL" b="1" dirty="0" smtClean="0"/>
              <a:t>Obywatele Ukrainy korzystający ze świadczeń na podstawie „specustawy”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od 1.04.2022 r. są weryfikowani za pomocą systemu </a:t>
            </a:r>
            <a:r>
              <a:rPr lang="pl-PL" dirty="0" err="1" smtClean="0"/>
              <a:t>eWUŚ</a:t>
            </a: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k</a:t>
            </a:r>
            <a:r>
              <a:rPr lang="pl-PL" dirty="0" smtClean="0"/>
              <a:t>onieczny jest numer PESEL</a:t>
            </a: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w przypadku braku nr PESEL lub braku potwierdzenia przez </a:t>
            </a:r>
            <a:r>
              <a:rPr lang="pl-PL" dirty="0" err="1" smtClean="0"/>
              <a:t>eWUŚ</a:t>
            </a:r>
            <a:r>
              <a:rPr lang="pl-PL" dirty="0" smtClean="0"/>
              <a:t> (czerwone światło) konieczne jest złożenie oświadczenia</a:t>
            </a:r>
          </a:p>
        </p:txBody>
      </p:sp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Weryfikacja prawa do świadczeń</a:t>
            </a:r>
            <a:endParaRPr lang="pl-PL" dirty="0"/>
          </a:p>
        </p:txBody>
      </p:sp>
      <p:sp>
        <p:nvSpPr>
          <p:cNvPr id="6" name="Symbol zastępczy tekstu 2"/>
          <p:cNvSpPr txBox="1">
            <a:spLocks/>
          </p:cNvSpPr>
          <p:nvPr/>
        </p:nvSpPr>
        <p:spPr>
          <a:xfrm>
            <a:off x="267418" y="3963563"/>
            <a:ext cx="3554083" cy="23250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7A600"/>
              </a:buClr>
              <a:buFontTx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7A600"/>
              </a:buClr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7A600"/>
              </a:buClr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7A600"/>
              </a:buClr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7A600"/>
              </a:buClr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>
                <a:solidFill>
                  <a:schemeClr val="tx1"/>
                </a:solidFill>
              </a:rPr>
              <a:t>Wystarczy, że w rejestracji podasz swój numer PESEL i potwierdzisz swoją tożsamość np. </a:t>
            </a:r>
            <a:r>
              <a:rPr lang="pl-PL" dirty="0" smtClean="0">
                <a:solidFill>
                  <a:schemeClr val="tx1"/>
                </a:solidFill>
              </a:rPr>
              <a:t>dowodem </a:t>
            </a:r>
            <a:r>
              <a:rPr lang="pl-PL" dirty="0">
                <a:solidFill>
                  <a:schemeClr val="tx1"/>
                </a:solidFill>
              </a:rPr>
              <a:t>osobistym lub paszportem, a w przypadku dzieci objętych obowiązkiem szkolnym - do ukończenia 18. roku życia - aktualną legitymacją szkolną.</a:t>
            </a:r>
          </a:p>
        </p:txBody>
      </p:sp>
      <p:pic>
        <p:nvPicPr>
          <p:cNvPr id="8" name="Obraz 7" descr="File:Flag of Ukraine.svg - Wikivoyag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2866" y="5119354"/>
            <a:ext cx="789059" cy="526296"/>
          </a:xfrm>
          <a:prstGeom prst="rect">
            <a:avLst/>
          </a:prstGeom>
        </p:spPr>
      </p:pic>
      <p:pic>
        <p:nvPicPr>
          <p:cNvPr id="9" name="Obraz 8" descr="Semàfor amb la silueta de Marx en el verd i el vermell, a… | Flickr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353" y="2138805"/>
            <a:ext cx="1232835" cy="1873032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40613" y="3281955"/>
            <a:ext cx="3222146" cy="136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15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l-PL" dirty="0"/>
              <a:t>działanie służące profilaktyce, zachowaniu, ratowaniu, przywracaniu lub poprawie zdrowia oraz inne działanie medyczne wynikające z procesu leczenia lub przepisów odrębnych regulujących zasady ich udzielania</a:t>
            </a:r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lnSpcReduction="10000"/>
          </a:bodyPr>
          <a:lstStyle/>
          <a:p>
            <a:r>
              <a:rPr lang="pl-PL" dirty="0"/>
              <a:t>zakwaterowanie i adekwatne do stanu zdrowia wyżywienie w </a:t>
            </a:r>
            <a:r>
              <a:rPr lang="pl-PL" dirty="0" smtClean="0"/>
              <a:t>placówce medycznej, </a:t>
            </a:r>
            <a:r>
              <a:rPr lang="pl-PL" dirty="0"/>
              <a:t>usługi transportu oraz transportu sanitarnego, a także zakwaterowanie poza zakładem leczniczym podmiotu leczniczego, jeżeli konieczność jego zapewnienia wynika z warunków określonych dla danego świadczenia gwarantowanego</a:t>
            </a:r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pl-PL" dirty="0"/>
              <a:t>związane z procesem leczenia leki, środki spożywcze specjalnego przeznaczenia żywieniowego i wyroby medyczne</a:t>
            </a:r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Świadczenia opieki zdrowotnej</a:t>
            </a:r>
            <a:endParaRPr lang="pl-PL" dirty="0"/>
          </a:p>
        </p:txBody>
      </p:sp>
      <p:sp>
        <p:nvSpPr>
          <p:cNvPr id="9" name="pole tekstowe 8"/>
          <p:cNvSpPr txBox="1"/>
          <p:nvPr/>
        </p:nvSpPr>
        <p:spPr>
          <a:xfrm>
            <a:off x="617484" y="1900964"/>
            <a:ext cx="33506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smtClean="0"/>
              <a:t>świadczenia zdrowotne</a:t>
            </a:r>
            <a:endParaRPr lang="pl-PL" sz="2000" b="1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4323966" y="1880141"/>
            <a:ext cx="33506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smtClean="0"/>
              <a:t>świadczenia zdrowotne rzeczowe</a:t>
            </a:r>
            <a:endParaRPr lang="pl-PL" sz="2000" b="1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8228857" y="1880141"/>
            <a:ext cx="33506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smtClean="0"/>
              <a:t>świadczenia zdrowotne towarzyszące</a:t>
            </a:r>
            <a:endParaRPr lang="pl-PL" sz="2000" b="1" dirty="0"/>
          </a:p>
        </p:txBody>
      </p:sp>
    </p:spTree>
    <p:extLst>
      <p:ext uri="{BB962C8B-B14F-4D97-AF65-F5344CB8AC3E}">
        <p14:creationId xmlns:p14="http://schemas.microsoft.com/office/powerpoint/2010/main" val="405458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3"/>
          </p:nvPr>
        </p:nvSpPr>
        <p:spPr>
          <a:xfrm>
            <a:off x="494534" y="1492370"/>
            <a:ext cx="11175639" cy="3165894"/>
          </a:xfrm>
        </p:spPr>
        <p:txBody>
          <a:bodyPr numCol="2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900" dirty="0"/>
              <a:t>p</a:t>
            </a:r>
            <a:r>
              <a:rPr lang="pl-PL" sz="1900" dirty="0" smtClean="0"/>
              <a:t>odstawowa opieka zdrowotna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900" dirty="0" smtClean="0"/>
              <a:t>ambulatoryjna opieka specjalistyczna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900" dirty="0" smtClean="0"/>
              <a:t>leczenie szpitalne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900" dirty="0" smtClean="0"/>
              <a:t>opieka psychiatryczna i leczenie uzależnień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900" dirty="0" smtClean="0"/>
              <a:t>rehabilitacja lecznicza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900" dirty="0" smtClean="0"/>
              <a:t>świadczenia pielęgnacyjne i opiekuńcze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900" dirty="0" smtClean="0"/>
              <a:t>leczenie stomatologiczne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900" dirty="0" smtClean="0"/>
              <a:t>leczenie uzdrowiskowe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900" dirty="0" smtClean="0"/>
              <a:t>zaopatrzenie w wyroby medyczne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900" dirty="0" smtClean="0"/>
              <a:t>ratownictwo medyczne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900" dirty="0" smtClean="0"/>
              <a:t>opieka paliatywna i hospicyjna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900" dirty="0" smtClean="0"/>
              <a:t>świadczenia wysokospecjalistyczne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900" dirty="0" smtClean="0"/>
              <a:t>programy zdrowotne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900" dirty="0"/>
              <a:t>l</a:t>
            </a:r>
            <a:r>
              <a:rPr lang="pl-PL" sz="1900" dirty="0" smtClean="0"/>
              <a:t>eki, środki spożywcze specjalnego przeznaczenia żywieniowego oraz wyroby medyczne dostępne w aptece na receptę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900" dirty="0" smtClean="0"/>
              <a:t>programy lekowe</a:t>
            </a:r>
            <a:endParaRPr lang="pl-PL" sz="19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4"/>
          </p:nvPr>
        </p:nvSpPr>
        <p:spPr>
          <a:xfrm>
            <a:off x="4258963" y="5081791"/>
            <a:ext cx="7411210" cy="1646814"/>
          </a:xfrm>
        </p:spPr>
        <p:txBody>
          <a:bodyPr/>
          <a:lstStyle/>
          <a:p>
            <a:r>
              <a:rPr lang="pl-PL" dirty="0" smtClean="0"/>
              <a:t>Minister </a:t>
            </a:r>
            <a:r>
              <a:rPr lang="pl-PL" dirty="0"/>
              <a:t>Zdrowia w wydanych tzw. „rozporządzeniach koszykowych” określa szczegółowy </a:t>
            </a:r>
            <a:r>
              <a:rPr lang="pl-PL" b="1" dirty="0"/>
              <a:t>wykaz świadczeń gwarantowanych</a:t>
            </a:r>
            <a:r>
              <a:rPr lang="pl-PL" dirty="0"/>
              <a:t>. Świadczenia, które nie zostały wymienione jako gwarantowane nie są finansowane ze środków publicznych.</a:t>
            </a:r>
          </a:p>
        </p:txBody>
      </p:sp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Świadczenia opieki zdrowotnej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1039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3"/>
          </p:nvPr>
        </p:nvSpPr>
        <p:spPr>
          <a:xfrm>
            <a:off x="501873" y="1780399"/>
            <a:ext cx="7158384" cy="1735236"/>
          </a:xfrm>
        </p:spPr>
        <p:txBody>
          <a:bodyPr>
            <a:noAutofit/>
          </a:bodyPr>
          <a:lstStyle/>
          <a:p>
            <a:r>
              <a:rPr lang="pl-PL" sz="2400" dirty="0" smtClean="0"/>
              <a:t>Pacjent </a:t>
            </a:r>
            <a:r>
              <a:rPr lang="pl-PL" sz="2400" dirty="0"/>
              <a:t>ma prawo wyboru </a:t>
            </a:r>
            <a:r>
              <a:rPr lang="pl-PL" sz="2400" dirty="0" smtClean="0"/>
              <a:t>placówki medycznej udzielającej </a:t>
            </a:r>
            <a:r>
              <a:rPr lang="pl-PL" sz="2400" dirty="0"/>
              <a:t>świadczeń, spośród tych, które zawarły z Funduszem </a:t>
            </a:r>
            <a:r>
              <a:rPr lang="pl-PL" sz="2400" dirty="0" smtClean="0"/>
              <a:t>umowę. </a:t>
            </a:r>
            <a:r>
              <a:rPr lang="pl-PL" sz="2400" b="1" dirty="0"/>
              <a:t>Nie obowiązuje „rejonizacja” </a:t>
            </a:r>
            <a:r>
              <a:rPr lang="pl-PL" sz="2400" dirty="0"/>
              <a:t>co oznacza że można wybrać dowolną palcówkę z terenu całego kraju i nie potrzeba tu żadnej dodatkowej </a:t>
            </a:r>
            <a:r>
              <a:rPr lang="pl-PL" sz="2400" dirty="0" smtClean="0"/>
              <a:t>zgody.</a:t>
            </a:r>
            <a:endParaRPr lang="pl-PL" sz="24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4"/>
          </p:nvPr>
        </p:nvSpPr>
        <p:spPr>
          <a:xfrm>
            <a:off x="4258963" y="4710024"/>
            <a:ext cx="7411210" cy="1906436"/>
          </a:xfrm>
        </p:spPr>
        <p:txBody>
          <a:bodyPr>
            <a:noAutofit/>
          </a:bodyPr>
          <a:lstStyle/>
          <a:p>
            <a:r>
              <a:rPr lang="pl-PL" sz="2400" dirty="0"/>
              <a:t>W przypadku większości </a:t>
            </a:r>
            <a:r>
              <a:rPr lang="pl-PL" sz="2400" b="1" dirty="0"/>
              <a:t>badań laboratoryjnych i diagnostyki obrazowej </a:t>
            </a:r>
            <a:r>
              <a:rPr lang="pl-PL" sz="2400" dirty="0"/>
              <a:t>wykonywane są one w ramach porady lekarskiej. Lekarz może w tym zakresie korzystać z podwykonawców i w takim przypadku to on wskazuje gdzie to badanie należy </a:t>
            </a:r>
            <a:r>
              <a:rPr lang="pl-PL" sz="2400" dirty="0" smtClean="0"/>
              <a:t>wykonać.</a:t>
            </a:r>
            <a:endParaRPr lang="pl-PL" sz="2400" dirty="0"/>
          </a:p>
        </p:txBody>
      </p:sp>
      <p:pic>
        <p:nvPicPr>
          <p:cNvPr id="8" name="Symbol zastępczy obrazu 7" descr="Kto to są medycy – Porady językowe – Obcy język polski"/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1" t="-3535" r="611" b="-4983"/>
          <a:stretch/>
        </p:blipFill>
        <p:spPr>
          <a:xfrm>
            <a:off x="7771217" y="1595886"/>
            <a:ext cx="4239625" cy="2587925"/>
          </a:xfrm>
        </p:spPr>
      </p:pic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Prawo wyboru placówki medycznej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3492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NFZ">
      <a:dk1>
        <a:srgbClr val="FFFFFF"/>
      </a:dk1>
      <a:lt1>
        <a:srgbClr val="312783"/>
      </a:lt1>
      <a:dk2>
        <a:srgbClr val="FFFFFF"/>
      </a:dk2>
      <a:lt2>
        <a:srgbClr val="000000"/>
      </a:lt2>
      <a:accent1>
        <a:srgbClr val="F7A600"/>
      </a:accent1>
      <a:accent2>
        <a:srgbClr val="3A5BA7"/>
      </a:accent2>
      <a:accent3>
        <a:srgbClr val="5AA1D8"/>
      </a:accent3>
      <a:accent4>
        <a:srgbClr val="50BCBD"/>
      </a:accent4>
      <a:accent5>
        <a:srgbClr val="F7A600"/>
      </a:accent5>
      <a:accent6>
        <a:srgbClr val="5AA1D8"/>
      </a:accent6>
      <a:hlink>
        <a:srgbClr val="0000FF"/>
      </a:hlink>
      <a:folHlink>
        <a:srgbClr val="F7A600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1718</TotalTime>
  <Words>2280</Words>
  <Application>Microsoft Office PowerPoint</Application>
  <PresentationFormat>Panoramiczny</PresentationFormat>
  <Paragraphs>204</Paragraphs>
  <Slides>27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Wingdings</vt:lpstr>
      <vt:lpstr>Motyw pakietu Office</vt:lpstr>
      <vt:lpstr>Prezentacja programu PowerPoint</vt:lpstr>
      <vt:lpstr>Prezentacja programu PowerPoint</vt:lpstr>
      <vt:lpstr>Kto ma prawo do bezpłatnych świadczeń</vt:lpstr>
      <vt:lpstr>Prawo do świadczeń dla obywateli Ukrainy</vt:lpstr>
      <vt:lpstr>Prawo do świadczeń dla obywateli Ukrainy</vt:lpstr>
      <vt:lpstr>Weryfikacja prawa do świadczeń</vt:lpstr>
      <vt:lpstr>Świadczenia opieki zdrowotnej</vt:lpstr>
      <vt:lpstr>Świadczenia opieki zdrowotnej</vt:lpstr>
      <vt:lpstr>Prawo wyboru placówki medycznej</vt:lpstr>
      <vt:lpstr>Prawo do udzielenia odpowiednich świadczeń</vt:lpstr>
      <vt:lpstr>Podstawowa opieka zdrowotna</vt:lpstr>
      <vt:lpstr>Nocna i świąteczna opieka zdrowotna</vt:lpstr>
      <vt:lpstr>Teleplatforma Pierwszego Kontaktu</vt:lpstr>
      <vt:lpstr>Skierowanie do specjalisty</vt:lpstr>
      <vt:lpstr>Leczenie szpitalne</vt:lpstr>
      <vt:lpstr>Prawo do leczenia w określonym czasie</vt:lpstr>
      <vt:lpstr>Prawo do leczenia w określonym czasie</vt:lpstr>
      <vt:lpstr>Prawo do leczenia w określonym czasie</vt:lpstr>
      <vt:lpstr>Prawo do leczenia w określonym czasie</vt:lpstr>
      <vt:lpstr>Internetowe Konto Pacjenta</vt:lpstr>
      <vt:lpstr>Internetowe Konto Pacjenta</vt:lpstr>
      <vt:lpstr>Internetowe Konto Pacjenta</vt:lpstr>
      <vt:lpstr>Telefoniczna Informacja Pacjenta</vt:lpstr>
      <vt:lpstr>Skargi</vt:lpstr>
      <vt:lpstr>Profilaktyka</vt:lpstr>
      <vt:lpstr>Profilaktyka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Tomasik Katarzyna</dc:creator>
  <cp:lastModifiedBy>Migacz Tomasz</cp:lastModifiedBy>
  <cp:revision>114</cp:revision>
  <dcterms:created xsi:type="dcterms:W3CDTF">2021-07-19T06:23:20Z</dcterms:created>
  <dcterms:modified xsi:type="dcterms:W3CDTF">2022-05-30T11:01:48Z</dcterms:modified>
</cp:coreProperties>
</file>