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5.xml" ContentType="application/vnd.openxmlformats-officedocument.themeOverrid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4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1" r:id="rId3"/>
    <p:sldId id="292" r:id="rId4"/>
    <p:sldId id="297" r:id="rId5"/>
    <p:sldId id="305" r:id="rId6"/>
    <p:sldId id="300" r:id="rId7"/>
    <p:sldId id="301" r:id="rId8"/>
    <p:sldId id="311" r:id="rId9"/>
    <p:sldId id="312" r:id="rId10"/>
    <p:sldId id="313" r:id="rId11"/>
    <p:sldId id="314" r:id="rId12"/>
    <p:sldId id="329" r:id="rId13"/>
    <p:sldId id="303" r:id="rId14"/>
    <p:sldId id="306" r:id="rId15"/>
    <p:sldId id="307" r:id="rId16"/>
    <p:sldId id="308" r:id="rId17"/>
    <p:sldId id="309" r:id="rId18"/>
    <p:sldId id="315" r:id="rId19"/>
    <p:sldId id="319" r:id="rId20"/>
    <p:sldId id="321" r:id="rId21"/>
    <p:sldId id="322" r:id="rId22"/>
    <p:sldId id="326" r:id="rId23"/>
    <p:sldId id="330" r:id="rId24"/>
    <p:sldId id="328" r:id="rId25"/>
    <p:sldId id="327" r:id="rId26"/>
    <p:sldId id="262" r:id="rId2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AEE8"/>
    <a:srgbClr val="000099"/>
    <a:srgbClr val="BED600"/>
    <a:srgbClr val="001D77"/>
    <a:srgbClr val="003399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4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741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ESI%20-%20SI%20Wykres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Lubuskie%20Wska&#378;nik%20og&#243;lny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vmfzgr01\obkgudzial$\__JankowskaA\Konferencja\Uczelnia\10%20wrze&#347;nia\Lubuskie%20Wska&#378;nik%20og&#243;lny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wska&#378;nik%20klimatu%20koniunktury%20w%20przemy&#347;le%20i%20indeks%20produkcji%20sprzedanej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SI_PKB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ESI%20-%20SI%20Wykres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zgr01\obkgudzial$\__JankowskaA\Konferencja\Uczelnia\10%20wrze&#347;nia\ESI%20-%20SI%20Wykres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Z:\__JankowskaA\Konferencja\Uczelnia\10%20wrze&#347;nia\Wskaznik-SI-WU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Z:\__JankowskaA\Konferencja\Uczelnia\10%20wrze&#347;nia\ESI%20-%20SI%20Wykresy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Z:\__JankowskaA\Konferencja\Uczelnia\10%20wrze&#347;nia\ESI%20-%20SI%20Wykresy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vmfzgr01\obkgudzial$\__JankowskaA\Konferencja\Uczelnia\10%20wrze&#347;nia\Lubuskie%20Wska&#378;nik%20og&#243;lny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vmfzgr01\obkgudzial$\__JankowskaA\Konferencja\Uczelnia\10%20wrze&#347;nia\Lubuskie%20Wska&#378;nik%20og&#243;lny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vmfzgr01\obkgudzial$\__JankowskaA\Konferencja\Uczelnia\10%20wrze&#347;nia\Lubuskie%20Wska&#378;nik%20og&#243;ln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898829675276097E-2"/>
          <c:y val="3.2105067452815661E-2"/>
          <c:w val="0.91045938098317425"/>
          <c:h val="0.78377317505558064"/>
        </c:manualLayout>
      </c:layout>
      <c:lineChart>
        <c:grouping val="standard"/>
        <c:varyColors val="0"/>
        <c:ser>
          <c:idx val="0"/>
          <c:order val="0"/>
          <c:tx>
            <c:strRef>
              <c:f>'SI (GUS), ESI'!$D$1</c:f>
              <c:strCache>
                <c:ptCount val="1"/>
                <c:pt idx="0">
                  <c:v>SI</c:v>
                </c:pt>
              </c:strCache>
            </c:strRef>
          </c:tx>
          <c:spPr>
            <a:ln w="28575" cap="rnd">
              <a:solidFill>
                <a:srgbClr val="001D77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ESI'!$D$2:$D$191</c:f>
              <c:numCache>
                <c:formatCode>0.0</c:formatCode>
                <c:ptCount val="190"/>
                <c:pt idx="0">
                  <c:v>100.2</c:v>
                </c:pt>
                <c:pt idx="1">
                  <c:v>98.8</c:v>
                </c:pt>
                <c:pt idx="2">
                  <c:v>102.3</c:v>
                </c:pt>
                <c:pt idx="3">
                  <c:v>106.2</c:v>
                </c:pt>
                <c:pt idx="4">
                  <c:v>103.8</c:v>
                </c:pt>
                <c:pt idx="5">
                  <c:v>105.3</c:v>
                </c:pt>
                <c:pt idx="6">
                  <c:v>102.5</c:v>
                </c:pt>
                <c:pt idx="7">
                  <c:v>101.1</c:v>
                </c:pt>
                <c:pt idx="8">
                  <c:v>101.1</c:v>
                </c:pt>
                <c:pt idx="9">
                  <c:v>101.1</c:v>
                </c:pt>
                <c:pt idx="10">
                  <c:v>101</c:v>
                </c:pt>
                <c:pt idx="11">
                  <c:v>101.3</c:v>
                </c:pt>
                <c:pt idx="12">
                  <c:v>101.8</c:v>
                </c:pt>
                <c:pt idx="13">
                  <c:v>104.5</c:v>
                </c:pt>
                <c:pt idx="14">
                  <c:v>102.2</c:v>
                </c:pt>
                <c:pt idx="15">
                  <c:v>100</c:v>
                </c:pt>
                <c:pt idx="16">
                  <c:v>99.5</c:v>
                </c:pt>
                <c:pt idx="17">
                  <c:v>99.9</c:v>
                </c:pt>
                <c:pt idx="18">
                  <c:v>99.4</c:v>
                </c:pt>
                <c:pt idx="19">
                  <c:v>98.3</c:v>
                </c:pt>
                <c:pt idx="20">
                  <c:v>101</c:v>
                </c:pt>
                <c:pt idx="21">
                  <c:v>102.9</c:v>
                </c:pt>
                <c:pt idx="22">
                  <c:v>102.3</c:v>
                </c:pt>
                <c:pt idx="23">
                  <c:v>103.9</c:v>
                </c:pt>
                <c:pt idx="24">
                  <c:v>104.6</c:v>
                </c:pt>
                <c:pt idx="25">
                  <c:v>104</c:v>
                </c:pt>
                <c:pt idx="26">
                  <c:v>104.4</c:v>
                </c:pt>
                <c:pt idx="27">
                  <c:v>104.1</c:v>
                </c:pt>
                <c:pt idx="28">
                  <c:v>106.5</c:v>
                </c:pt>
                <c:pt idx="29">
                  <c:v>106.9</c:v>
                </c:pt>
                <c:pt idx="30">
                  <c:v>111.2</c:v>
                </c:pt>
                <c:pt idx="31">
                  <c:v>111.1</c:v>
                </c:pt>
                <c:pt idx="32">
                  <c:v>111.5</c:v>
                </c:pt>
                <c:pt idx="33">
                  <c:v>113.6</c:v>
                </c:pt>
                <c:pt idx="34">
                  <c:v>115.9</c:v>
                </c:pt>
                <c:pt idx="35">
                  <c:v>118</c:v>
                </c:pt>
                <c:pt idx="36">
                  <c:v>121.7</c:v>
                </c:pt>
                <c:pt idx="37">
                  <c:v>121.5</c:v>
                </c:pt>
                <c:pt idx="38">
                  <c:v>121.7</c:v>
                </c:pt>
                <c:pt idx="39">
                  <c:v>122.1</c:v>
                </c:pt>
                <c:pt idx="40">
                  <c:v>122.5</c:v>
                </c:pt>
                <c:pt idx="41">
                  <c:v>123.3</c:v>
                </c:pt>
                <c:pt idx="42">
                  <c:v>121.1</c:v>
                </c:pt>
                <c:pt idx="43">
                  <c:v>119.3</c:v>
                </c:pt>
                <c:pt idx="44">
                  <c:v>119</c:v>
                </c:pt>
                <c:pt idx="45">
                  <c:v>118.6</c:v>
                </c:pt>
                <c:pt idx="46">
                  <c:v>118.7</c:v>
                </c:pt>
                <c:pt idx="47">
                  <c:v>120.2</c:v>
                </c:pt>
                <c:pt idx="48">
                  <c:v>121.8</c:v>
                </c:pt>
                <c:pt idx="49">
                  <c:v>118.9</c:v>
                </c:pt>
                <c:pt idx="50">
                  <c:v>120.6</c:v>
                </c:pt>
                <c:pt idx="51">
                  <c:v>115.9</c:v>
                </c:pt>
                <c:pt idx="52">
                  <c:v>114.3</c:v>
                </c:pt>
                <c:pt idx="53">
                  <c:v>112.6</c:v>
                </c:pt>
                <c:pt idx="54">
                  <c:v>110.3</c:v>
                </c:pt>
                <c:pt idx="55">
                  <c:v>107.8</c:v>
                </c:pt>
                <c:pt idx="56">
                  <c:v>105.7</c:v>
                </c:pt>
                <c:pt idx="57">
                  <c:v>101.4</c:v>
                </c:pt>
                <c:pt idx="58">
                  <c:v>94.4</c:v>
                </c:pt>
                <c:pt idx="59">
                  <c:v>87.8</c:v>
                </c:pt>
                <c:pt idx="60">
                  <c:v>79.599999999999994</c:v>
                </c:pt>
                <c:pt idx="61">
                  <c:v>71.5</c:v>
                </c:pt>
                <c:pt idx="62">
                  <c:v>70.099999999999994</c:v>
                </c:pt>
                <c:pt idx="63">
                  <c:v>74</c:v>
                </c:pt>
                <c:pt idx="64">
                  <c:v>77.7</c:v>
                </c:pt>
                <c:pt idx="65">
                  <c:v>81.099999999999994</c:v>
                </c:pt>
                <c:pt idx="66">
                  <c:v>80.5</c:v>
                </c:pt>
                <c:pt idx="67">
                  <c:v>86.9</c:v>
                </c:pt>
                <c:pt idx="68">
                  <c:v>89.4</c:v>
                </c:pt>
                <c:pt idx="69">
                  <c:v>90</c:v>
                </c:pt>
                <c:pt idx="70">
                  <c:v>92.1</c:v>
                </c:pt>
                <c:pt idx="71">
                  <c:v>91.8</c:v>
                </c:pt>
                <c:pt idx="72">
                  <c:v>95.5</c:v>
                </c:pt>
                <c:pt idx="73">
                  <c:v>99</c:v>
                </c:pt>
                <c:pt idx="74">
                  <c:v>100.4</c:v>
                </c:pt>
                <c:pt idx="75">
                  <c:v>102.4</c:v>
                </c:pt>
                <c:pt idx="76">
                  <c:v>97.3</c:v>
                </c:pt>
                <c:pt idx="77">
                  <c:v>98.6</c:v>
                </c:pt>
                <c:pt idx="78">
                  <c:v>99.2</c:v>
                </c:pt>
                <c:pt idx="79">
                  <c:v>100.1</c:v>
                </c:pt>
                <c:pt idx="80">
                  <c:v>100.5</c:v>
                </c:pt>
                <c:pt idx="81">
                  <c:v>100.6</c:v>
                </c:pt>
                <c:pt idx="82">
                  <c:v>99.4</c:v>
                </c:pt>
                <c:pt idx="83">
                  <c:v>102.5</c:v>
                </c:pt>
                <c:pt idx="84">
                  <c:v>97.9</c:v>
                </c:pt>
                <c:pt idx="85">
                  <c:v>100.8</c:v>
                </c:pt>
                <c:pt idx="86">
                  <c:v>99.1</c:v>
                </c:pt>
                <c:pt idx="87">
                  <c:v>101.3</c:v>
                </c:pt>
                <c:pt idx="88">
                  <c:v>100.4</c:v>
                </c:pt>
                <c:pt idx="89">
                  <c:v>99.7</c:v>
                </c:pt>
                <c:pt idx="90">
                  <c:v>98.7</c:v>
                </c:pt>
                <c:pt idx="91">
                  <c:v>95</c:v>
                </c:pt>
                <c:pt idx="92">
                  <c:v>93.7</c:v>
                </c:pt>
                <c:pt idx="93">
                  <c:v>93.1</c:v>
                </c:pt>
                <c:pt idx="94">
                  <c:v>95</c:v>
                </c:pt>
                <c:pt idx="95">
                  <c:v>91.8</c:v>
                </c:pt>
                <c:pt idx="96">
                  <c:v>92.4</c:v>
                </c:pt>
                <c:pt idx="97">
                  <c:v>93.5</c:v>
                </c:pt>
                <c:pt idx="98">
                  <c:v>94.7</c:v>
                </c:pt>
                <c:pt idx="99">
                  <c:v>94.6</c:v>
                </c:pt>
                <c:pt idx="100">
                  <c:v>93.8</c:v>
                </c:pt>
                <c:pt idx="101">
                  <c:v>94.1</c:v>
                </c:pt>
                <c:pt idx="102">
                  <c:v>92.3</c:v>
                </c:pt>
                <c:pt idx="103">
                  <c:v>91</c:v>
                </c:pt>
                <c:pt idx="104">
                  <c:v>87.5</c:v>
                </c:pt>
                <c:pt idx="105">
                  <c:v>83.9</c:v>
                </c:pt>
                <c:pt idx="106">
                  <c:v>85.5</c:v>
                </c:pt>
                <c:pt idx="107">
                  <c:v>86.3</c:v>
                </c:pt>
                <c:pt idx="108">
                  <c:v>82.8</c:v>
                </c:pt>
                <c:pt idx="109">
                  <c:v>81.5</c:v>
                </c:pt>
                <c:pt idx="110">
                  <c:v>82.6</c:v>
                </c:pt>
                <c:pt idx="111">
                  <c:v>83.3</c:v>
                </c:pt>
                <c:pt idx="112">
                  <c:v>86.9</c:v>
                </c:pt>
                <c:pt idx="113">
                  <c:v>85.4</c:v>
                </c:pt>
                <c:pt idx="114">
                  <c:v>87.3</c:v>
                </c:pt>
                <c:pt idx="115">
                  <c:v>90</c:v>
                </c:pt>
                <c:pt idx="116">
                  <c:v>91.8</c:v>
                </c:pt>
                <c:pt idx="117">
                  <c:v>92.6</c:v>
                </c:pt>
                <c:pt idx="118">
                  <c:v>90.8</c:v>
                </c:pt>
                <c:pt idx="119">
                  <c:v>93.1</c:v>
                </c:pt>
                <c:pt idx="120">
                  <c:v>94.4</c:v>
                </c:pt>
                <c:pt idx="121">
                  <c:v>94.5</c:v>
                </c:pt>
                <c:pt idx="122">
                  <c:v>94.1</c:v>
                </c:pt>
                <c:pt idx="123">
                  <c:v>95.7</c:v>
                </c:pt>
                <c:pt idx="124">
                  <c:v>93.9</c:v>
                </c:pt>
                <c:pt idx="125">
                  <c:v>95.1</c:v>
                </c:pt>
                <c:pt idx="126">
                  <c:v>95.7</c:v>
                </c:pt>
                <c:pt idx="127">
                  <c:v>94</c:v>
                </c:pt>
                <c:pt idx="128">
                  <c:v>93.4</c:v>
                </c:pt>
                <c:pt idx="129">
                  <c:v>94.7</c:v>
                </c:pt>
                <c:pt idx="130">
                  <c:v>95.4</c:v>
                </c:pt>
                <c:pt idx="131">
                  <c:v>95.7</c:v>
                </c:pt>
                <c:pt idx="132">
                  <c:v>94.5</c:v>
                </c:pt>
                <c:pt idx="133">
                  <c:v>94.8</c:v>
                </c:pt>
                <c:pt idx="134">
                  <c:v>95.9</c:v>
                </c:pt>
                <c:pt idx="135">
                  <c:v>95.7</c:v>
                </c:pt>
                <c:pt idx="136">
                  <c:v>96.4</c:v>
                </c:pt>
                <c:pt idx="137">
                  <c:v>95.3</c:v>
                </c:pt>
                <c:pt idx="138">
                  <c:v>95.3</c:v>
                </c:pt>
                <c:pt idx="139">
                  <c:v>96.8</c:v>
                </c:pt>
                <c:pt idx="140">
                  <c:v>95.8</c:v>
                </c:pt>
                <c:pt idx="141">
                  <c:v>96.2</c:v>
                </c:pt>
                <c:pt idx="142">
                  <c:v>96.9</c:v>
                </c:pt>
                <c:pt idx="143">
                  <c:v>94.4</c:v>
                </c:pt>
                <c:pt idx="144">
                  <c:v>95</c:v>
                </c:pt>
                <c:pt idx="145">
                  <c:v>96.4</c:v>
                </c:pt>
                <c:pt idx="146">
                  <c:v>97.7</c:v>
                </c:pt>
                <c:pt idx="147">
                  <c:v>97.7</c:v>
                </c:pt>
                <c:pt idx="148">
                  <c:v>96.3</c:v>
                </c:pt>
                <c:pt idx="149">
                  <c:v>96.2</c:v>
                </c:pt>
                <c:pt idx="150">
                  <c:v>96.8</c:v>
                </c:pt>
                <c:pt idx="151">
                  <c:v>94.7</c:v>
                </c:pt>
                <c:pt idx="152">
                  <c:v>98.4</c:v>
                </c:pt>
                <c:pt idx="153">
                  <c:v>98.3</c:v>
                </c:pt>
                <c:pt idx="154">
                  <c:v>96.8</c:v>
                </c:pt>
                <c:pt idx="155">
                  <c:v>99.2</c:v>
                </c:pt>
                <c:pt idx="156">
                  <c:v>100.6</c:v>
                </c:pt>
                <c:pt idx="157">
                  <c:v>100</c:v>
                </c:pt>
                <c:pt idx="158">
                  <c:v>101.1</c:v>
                </c:pt>
                <c:pt idx="159">
                  <c:v>103.3</c:v>
                </c:pt>
                <c:pt idx="160">
                  <c:v>101.5</c:v>
                </c:pt>
                <c:pt idx="161">
                  <c:v>102.6</c:v>
                </c:pt>
                <c:pt idx="162">
                  <c:v>102.1</c:v>
                </c:pt>
                <c:pt idx="163">
                  <c:v>102.8</c:v>
                </c:pt>
                <c:pt idx="164">
                  <c:v>103.2</c:v>
                </c:pt>
                <c:pt idx="165">
                  <c:v>104.7</c:v>
                </c:pt>
                <c:pt idx="166">
                  <c:v>103.7</c:v>
                </c:pt>
                <c:pt idx="167">
                  <c:v>104.7</c:v>
                </c:pt>
                <c:pt idx="168">
                  <c:v>113.9</c:v>
                </c:pt>
                <c:pt idx="169">
                  <c:v>113.2</c:v>
                </c:pt>
                <c:pt idx="170">
                  <c:v>109.9</c:v>
                </c:pt>
                <c:pt idx="171">
                  <c:v>107.8</c:v>
                </c:pt>
                <c:pt idx="172">
                  <c:v>108.8</c:v>
                </c:pt>
                <c:pt idx="173">
                  <c:v>108.4</c:v>
                </c:pt>
                <c:pt idx="174">
                  <c:v>108.9</c:v>
                </c:pt>
                <c:pt idx="175">
                  <c:v>108.5</c:v>
                </c:pt>
                <c:pt idx="176">
                  <c:v>104.9</c:v>
                </c:pt>
                <c:pt idx="177">
                  <c:v>104.8</c:v>
                </c:pt>
                <c:pt idx="178">
                  <c:v>107.2</c:v>
                </c:pt>
                <c:pt idx="179">
                  <c:v>106.5</c:v>
                </c:pt>
                <c:pt idx="180">
                  <c:v>103.8</c:v>
                </c:pt>
                <c:pt idx="181">
                  <c:v>104.5</c:v>
                </c:pt>
                <c:pt idx="182">
                  <c:v>104.8</c:v>
                </c:pt>
                <c:pt idx="183">
                  <c:v>102</c:v>
                </c:pt>
                <c:pt idx="184">
                  <c:v>102.1</c:v>
                </c:pt>
                <c:pt idx="185">
                  <c:v>101.8</c:v>
                </c:pt>
                <c:pt idx="186">
                  <c:v>101.1</c:v>
                </c:pt>
                <c:pt idx="187">
                  <c:v>100.4</c:v>
                </c:pt>
                <c:pt idx="188">
                  <c:v>100.2</c:v>
                </c:pt>
                <c:pt idx="189">
                  <c:v>101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'SI (GUS), ESI'!$G$1</c:f>
              <c:strCache>
                <c:ptCount val="1"/>
                <c:pt idx="0">
                  <c:v>przetwórstwo przemysłowe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ESI'!$G$2:$G$191</c:f>
              <c:numCache>
                <c:formatCode>0.0</c:formatCode>
                <c:ptCount val="190"/>
                <c:pt idx="0">
                  <c:v>107.3</c:v>
                </c:pt>
                <c:pt idx="1">
                  <c:v>105.1</c:v>
                </c:pt>
                <c:pt idx="2">
                  <c:v>108.6</c:v>
                </c:pt>
                <c:pt idx="3">
                  <c:v>112.9</c:v>
                </c:pt>
                <c:pt idx="4">
                  <c:v>109.1</c:v>
                </c:pt>
                <c:pt idx="5">
                  <c:v>110.4</c:v>
                </c:pt>
                <c:pt idx="6">
                  <c:v>109.2</c:v>
                </c:pt>
                <c:pt idx="7">
                  <c:v>104.8</c:v>
                </c:pt>
                <c:pt idx="8">
                  <c:v>104.9</c:v>
                </c:pt>
                <c:pt idx="9">
                  <c:v>103.4</c:v>
                </c:pt>
                <c:pt idx="10">
                  <c:v>102.8</c:v>
                </c:pt>
                <c:pt idx="11">
                  <c:v>102.5</c:v>
                </c:pt>
                <c:pt idx="12">
                  <c:v>99.5</c:v>
                </c:pt>
                <c:pt idx="13">
                  <c:v>104.2</c:v>
                </c:pt>
                <c:pt idx="14">
                  <c:v>100.5</c:v>
                </c:pt>
                <c:pt idx="15">
                  <c:v>99</c:v>
                </c:pt>
                <c:pt idx="16">
                  <c:v>98.9</c:v>
                </c:pt>
                <c:pt idx="17">
                  <c:v>101.4</c:v>
                </c:pt>
                <c:pt idx="18">
                  <c:v>97.8</c:v>
                </c:pt>
                <c:pt idx="19">
                  <c:v>95.7</c:v>
                </c:pt>
                <c:pt idx="20">
                  <c:v>100.7</c:v>
                </c:pt>
                <c:pt idx="21">
                  <c:v>100.4</c:v>
                </c:pt>
                <c:pt idx="22">
                  <c:v>98.7</c:v>
                </c:pt>
                <c:pt idx="23">
                  <c:v>100.3</c:v>
                </c:pt>
                <c:pt idx="24">
                  <c:v>100.3</c:v>
                </c:pt>
                <c:pt idx="25">
                  <c:v>99.5</c:v>
                </c:pt>
                <c:pt idx="26">
                  <c:v>100.5</c:v>
                </c:pt>
                <c:pt idx="27">
                  <c:v>100.9</c:v>
                </c:pt>
                <c:pt idx="28">
                  <c:v>105.3</c:v>
                </c:pt>
                <c:pt idx="29">
                  <c:v>106.4</c:v>
                </c:pt>
                <c:pt idx="30">
                  <c:v>112.2</c:v>
                </c:pt>
                <c:pt idx="31">
                  <c:v>114.7</c:v>
                </c:pt>
                <c:pt idx="32">
                  <c:v>112.5</c:v>
                </c:pt>
                <c:pt idx="33">
                  <c:v>114.6</c:v>
                </c:pt>
                <c:pt idx="34">
                  <c:v>117.3</c:v>
                </c:pt>
                <c:pt idx="35">
                  <c:v>118.8</c:v>
                </c:pt>
                <c:pt idx="36">
                  <c:v>113.9</c:v>
                </c:pt>
                <c:pt idx="37">
                  <c:v>113.7</c:v>
                </c:pt>
                <c:pt idx="38">
                  <c:v>116.6</c:v>
                </c:pt>
                <c:pt idx="39">
                  <c:v>116.2</c:v>
                </c:pt>
                <c:pt idx="40">
                  <c:v>118.1</c:v>
                </c:pt>
                <c:pt idx="41">
                  <c:v>119.4</c:v>
                </c:pt>
                <c:pt idx="42">
                  <c:v>116.6</c:v>
                </c:pt>
                <c:pt idx="43">
                  <c:v>113.2</c:v>
                </c:pt>
                <c:pt idx="44">
                  <c:v>113.5</c:v>
                </c:pt>
                <c:pt idx="45">
                  <c:v>113.3</c:v>
                </c:pt>
                <c:pt idx="46">
                  <c:v>112.6</c:v>
                </c:pt>
                <c:pt idx="47">
                  <c:v>115.2</c:v>
                </c:pt>
                <c:pt idx="48">
                  <c:v>118.8</c:v>
                </c:pt>
                <c:pt idx="49">
                  <c:v>118.4</c:v>
                </c:pt>
                <c:pt idx="50">
                  <c:v>117.5</c:v>
                </c:pt>
                <c:pt idx="51">
                  <c:v>113.2</c:v>
                </c:pt>
                <c:pt idx="52">
                  <c:v>110.6</c:v>
                </c:pt>
                <c:pt idx="53">
                  <c:v>108.7</c:v>
                </c:pt>
                <c:pt idx="54">
                  <c:v>106.8</c:v>
                </c:pt>
                <c:pt idx="55">
                  <c:v>102.6</c:v>
                </c:pt>
                <c:pt idx="56">
                  <c:v>99.2</c:v>
                </c:pt>
                <c:pt idx="57">
                  <c:v>94</c:v>
                </c:pt>
                <c:pt idx="58">
                  <c:v>86.5</c:v>
                </c:pt>
                <c:pt idx="59">
                  <c:v>78.8</c:v>
                </c:pt>
                <c:pt idx="60">
                  <c:v>70.400000000000006</c:v>
                </c:pt>
                <c:pt idx="61">
                  <c:v>66.5</c:v>
                </c:pt>
                <c:pt idx="62">
                  <c:v>67.099999999999994</c:v>
                </c:pt>
                <c:pt idx="63">
                  <c:v>69.599999999999994</c:v>
                </c:pt>
                <c:pt idx="64">
                  <c:v>72.8</c:v>
                </c:pt>
                <c:pt idx="65">
                  <c:v>76.5</c:v>
                </c:pt>
                <c:pt idx="66">
                  <c:v>74.599999999999994</c:v>
                </c:pt>
                <c:pt idx="67">
                  <c:v>82.3</c:v>
                </c:pt>
                <c:pt idx="68">
                  <c:v>85.7</c:v>
                </c:pt>
                <c:pt idx="69">
                  <c:v>86.9</c:v>
                </c:pt>
                <c:pt idx="70">
                  <c:v>89.1</c:v>
                </c:pt>
                <c:pt idx="71">
                  <c:v>87.7</c:v>
                </c:pt>
                <c:pt idx="72">
                  <c:v>91.3</c:v>
                </c:pt>
                <c:pt idx="73">
                  <c:v>93.9</c:v>
                </c:pt>
                <c:pt idx="74">
                  <c:v>96.3</c:v>
                </c:pt>
                <c:pt idx="75">
                  <c:v>95</c:v>
                </c:pt>
                <c:pt idx="76">
                  <c:v>92</c:v>
                </c:pt>
                <c:pt idx="77">
                  <c:v>94.4</c:v>
                </c:pt>
                <c:pt idx="78">
                  <c:v>94.7</c:v>
                </c:pt>
                <c:pt idx="79">
                  <c:v>96.3</c:v>
                </c:pt>
                <c:pt idx="80">
                  <c:v>97.5</c:v>
                </c:pt>
                <c:pt idx="81">
                  <c:v>98</c:v>
                </c:pt>
                <c:pt idx="82">
                  <c:v>94.7</c:v>
                </c:pt>
                <c:pt idx="83">
                  <c:v>100.1</c:v>
                </c:pt>
                <c:pt idx="84">
                  <c:v>94.3</c:v>
                </c:pt>
                <c:pt idx="85">
                  <c:v>100.5</c:v>
                </c:pt>
                <c:pt idx="86">
                  <c:v>99.2</c:v>
                </c:pt>
                <c:pt idx="87">
                  <c:v>102.4</c:v>
                </c:pt>
                <c:pt idx="88">
                  <c:v>99.7</c:v>
                </c:pt>
                <c:pt idx="89">
                  <c:v>97.7</c:v>
                </c:pt>
                <c:pt idx="90">
                  <c:v>96.3</c:v>
                </c:pt>
                <c:pt idx="91">
                  <c:v>94.3</c:v>
                </c:pt>
                <c:pt idx="92">
                  <c:v>92.8</c:v>
                </c:pt>
                <c:pt idx="93">
                  <c:v>92.1</c:v>
                </c:pt>
                <c:pt idx="94">
                  <c:v>98.3</c:v>
                </c:pt>
                <c:pt idx="95">
                  <c:v>95.4</c:v>
                </c:pt>
                <c:pt idx="96">
                  <c:v>95.3</c:v>
                </c:pt>
                <c:pt idx="97">
                  <c:v>93.7</c:v>
                </c:pt>
                <c:pt idx="98">
                  <c:v>94.5</c:v>
                </c:pt>
                <c:pt idx="99">
                  <c:v>94.5</c:v>
                </c:pt>
                <c:pt idx="100">
                  <c:v>92.2</c:v>
                </c:pt>
                <c:pt idx="101">
                  <c:v>95.4</c:v>
                </c:pt>
                <c:pt idx="102">
                  <c:v>92</c:v>
                </c:pt>
                <c:pt idx="103">
                  <c:v>90.8</c:v>
                </c:pt>
                <c:pt idx="104">
                  <c:v>86.3</c:v>
                </c:pt>
                <c:pt idx="105">
                  <c:v>85</c:v>
                </c:pt>
                <c:pt idx="106">
                  <c:v>87.1</c:v>
                </c:pt>
                <c:pt idx="107">
                  <c:v>87.7</c:v>
                </c:pt>
                <c:pt idx="108">
                  <c:v>86.1</c:v>
                </c:pt>
                <c:pt idx="109">
                  <c:v>84.9</c:v>
                </c:pt>
                <c:pt idx="110">
                  <c:v>84.4</c:v>
                </c:pt>
                <c:pt idx="111">
                  <c:v>86.2</c:v>
                </c:pt>
                <c:pt idx="112">
                  <c:v>88.7</c:v>
                </c:pt>
                <c:pt idx="113">
                  <c:v>88.4</c:v>
                </c:pt>
                <c:pt idx="114">
                  <c:v>91.2</c:v>
                </c:pt>
                <c:pt idx="115">
                  <c:v>92.8</c:v>
                </c:pt>
                <c:pt idx="116">
                  <c:v>94.8</c:v>
                </c:pt>
                <c:pt idx="117">
                  <c:v>95</c:v>
                </c:pt>
                <c:pt idx="118">
                  <c:v>91.4</c:v>
                </c:pt>
                <c:pt idx="119">
                  <c:v>94.5</c:v>
                </c:pt>
                <c:pt idx="120">
                  <c:v>94.7</c:v>
                </c:pt>
                <c:pt idx="121">
                  <c:v>95</c:v>
                </c:pt>
                <c:pt idx="122">
                  <c:v>93.4</c:v>
                </c:pt>
                <c:pt idx="123">
                  <c:v>95.8</c:v>
                </c:pt>
                <c:pt idx="124">
                  <c:v>94.3</c:v>
                </c:pt>
                <c:pt idx="125">
                  <c:v>94.3</c:v>
                </c:pt>
                <c:pt idx="126">
                  <c:v>96.6</c:v>
                </c:pt>
                <c:pt idx="127">
                  <c:v>93.3</c:v>
                </c:pt>
                <c:pt idx="128">
                  <c:v>92.3</c:v>
                </c:pt>
                <c:pt idx="129">
                  <c:v>94.1</c:v>
                </c:pt>
                <c:pt idx="130">
                  <c:v>96.2</c:v>
                </c:pt>
                <c:pt idx="131">
                  <c:v>97</c:v>
                </c:pt>
                <c:pt idx="132">
                  <c:v>97.6</c:v>
                </c:pt>
                <c:pt idx="133">
                  <c:v>96.9</c:v>
                </c:pt>
                <c:pt idx="134">
                  <c:v>98.2</c:v>
                </c:pt>
                <c:pt idx="135">
                  <c:v>98.4</c:v>
                </c:pt>
                <c:pt idx="136">
                  <c:v>98.8</c:v>
                </c:pt>
                <c:pt idx="137">
                  <c:v>97.2</c:v>
                </c:pt>
                <c:pt idx="138">
                  <c:v>96.1</c:v>
                </c:pt>
                <c:pt idx="139">
                  <c:v>99.1</c:v>
                </c:pt>
                <c:pt idx="140">
                  <c:v>98.1</c:v>
                </c:pt>
                <c:pt idx="141">
                  <c:v>98.4</c:v>
                </c:pt>
                <c:pt idx="142">
                  <c:v>99</c:v>
                </c:pt>
                <c:pt idx="143">
                  <c:v>95.7</c:v>
                </c:pt>
                <c:pt idx="144">
                  <c:v>96.6</c:v>
                </c:pt>
                <c:pt idx="145">
                  <c:v>99.4</c:v>
                </c:pt>
                <c:pt idx="146">
                  <c:v>100.7</c:v>
                </c:pt>
                <c:pt idx="147">
                  <c:v>100.1</c:v>
                </c:pt>
                <c:pt idx="148">
                  <c:v>98.3</c:v>
                </c:pt>
                <c:pt idx="149">
                  <c:v>98</c:v>
                </c:pt>
                <c:pt idx="150">
                  <c:v>98.5</c:v>
                </c:pt>
                <c:pt idx="151">
                  <c:v>95.1</c:v>
                </c:pt>
                <c:pt idx="152">
                  <c:v>102.3</c:v>
                </c:pt>
                <c:pt idx="153">
                  <c:v>100.2</c:v>
                </c:pt>
                <c:pt idx="154">
                  <c:v>98.9</c:v>
                </c:pt>
                <c:pt idx="155">
                  <c:v>102.6</c:v>
                </c:pt>
                <c:pt idx="156">
                  <c:v>102.8</c:v>
                </c:pt>
                <c:pt idx="157">
                  <c:v>100.9</c:v>
                </c:pt>
                <c:pt idx="158">
                  <c:v>103</c:v>
                </c:pt>
                <c:pt idx="159">
                  <c:v>105.8</c:v>
                </c:pt>
                <c:pt idx="160">
                  <c:v>104.9</c:v>
                </c:pt>
                <c:pt idx="161">
                  <c:v>106.7</c:v>
                </c:pt>
                <c:pt idx="162">
                  <c:v>105.3</c:v>
                </c:pt>
                <c:pt idx="163">
                  <c:v>106</c:v>
                </c:pt>
                <c:pt idx="164">
                  <c:v>107</c:v>
                </c:pt>
                <c:pt idx="165">
                  <c:v>108.8</c:v>
                </c:pt>
                <c:pt idx="166">
                  <c:v>107</c:v>
                </c:pt>
                <c:pt idx="167">
                  <c:v>107.7</c:v>
                </c:pt>
                <c:pt idx="168">
                  <c:v>115.1</c:v>
                </c:pt>
                <c:pt idx="169">
                  <c:v>115.4</c:v>
                </c:pt>
                <c:pt idx="170">
                  <c:v>111.2</c:v>
                </c:pt>
                <c:pt idx="171">
                  <c:v>108</c:v>
                </c:pt>
                <c:pt idx="172">
                  <c:v>111.6</c:v>
                </c:pt>
                <c:pt idx="173">
                  <c:v>112.3</c:v>
                </c:pt>
                <c:pt idx="174">
                  <c:v>113.7</c:v>
                </c:pt>
                <c:pt idx="175">
                  <c:v>114.3</c:v>
                </c:pt>
                <c:pt idx="176">
                  <c:v>107</c:v>
                </c:pt>
                <c:pt idx="177">
                  <c:v>107.5</c:v>
                </c:pt>
                <c:pt idx="178">
                  <c:v>110.9</c:v>
                </c:pt>
                <c:pt idx="179">
                  <c:v>109.8</c:v>
                </c:pt>
                <c:pt idx="180">
                  <c:v>107.7</c:v>
                </c:pt>
                <c:pt idx="181">
                  <c:v>109</c:v>
                </c:pt>
                <c:pt idx="182">
                  <c:v>109.5</c:v>
                </c:pt>
                <c:pt idx="183">
                  <c:v>107.4</c:v>
                </c:pt>
                <c:pt idx="184">
                  <c:v>107.3</c:v>
                </c:pt>
                <c:pt idx="185">
                  <c:v>106.1</c:v>
                </c:pt>
                <c:pt idx="186">
                  <c:v>106</c:v>
                </c:pt>
                <c:pt idx="187">
                  <c:v>104.1</c:v>
                </c:pt>
                <c:pt idx="188">
                  <c:v>104.3</c:v>
                </c:pt>
                <c:pt idx="189">
                  <c:v>107.1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'SI (GUS), ESI'!$H$1</c:f>
              <c:strCache>
                <c:ptCount val="1"/>
                <c:pt idx="0">
                  <c:v>budownictwo</c:v>
                </c:pt>
              </c:strCache>
            </c:strRef>
          </c:tx>
          <c:spPr>
            <a:ln w="28575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ESI'!$H$2:$H$191</c:f>
              <c:numCache>
                <c:formatCode>0.0</c:formatCode>
                <c:ptCount val="190"/>
                <c:pt idx="0">
                  <c:v>75.5</c:v>
                </c:pt>
                <c:pt idx="1">
                  <c:v>78.5</c:v>
                </c:pt>
                <c:pt idx="2">
                  <c:v>79.099999999999994</c:v>
                </c:pt>
                <c:pt idx="3">
                  <c:v>82.4</c:v>
                </c:pt>
                <c:pt idx="4">
                  <c:v>83.8</c:v>
                </c:pt>
                <c:pt idx="5">
                  <c:v>84.9</c:v>
                </c:pt>
                <c:pt idx="6">
                  <c:v>86.8</c:v>
                </c:pt>
                <c:pt idx="7">
                  <c:v>87.5</c:v>
                </c:pt>
                <c:pt idx="8">
                  <c:v>87.7</c:v>
                </c:pt>
                <c:pt idx="9">
                  <c:v>90.3</c:v>
                </c:pt>
                <c:pt idx="10">
                  <c:v>90.9</c:v>
                </c:pt>
                <c:pt idx="11">
                  <c:v>90.1</c:v>
                </c:pt>
                <c:pt idx="12">
                  <c:v>92.7</c:v>
                </c:pt>
                <c:pt idx="13">
                  <c:v>91.3</c:v>
                </c:pt>
                <c:pt idx="14">
                  <c:v>91.5</c:v>
                </c:pt>
                <c:pt idx="15">
                  <c:v>93.6</c:v>
                </c:pt>
                <c:pt idx="16">
                  <c:v>94.5</c:v>
                </c:pt>
                <c:pt idx="17">
                  <c:v>93.3</c:v>
                </c:pt>
                <c:pt idx="18">
                  <c:v>95.2</c:v>
                </c:pt>
                <c:pt idx="19">
                  <c:v>96.2</c:v>
                </c:pt>
                <c:pt idx="20">
                  <c:v>98.8</c:v>
                </c:pt>
                <c:pt idx="21">
                  <c:v>101.2</c:v>
                </c:pt>
                <c:pt idx="22">
                  <c:v>102.2</c:v>
                </c:pt>
                <c:pt idx="23">
                  <c:v>100.3</c:v>
                </c:pt>
                <c:pt idx="24">
                  <c:v>102.1</c:v>
                </c:pt>
                <c:pt idx="25">
                  <c:v>102.3</c:v>
                </c:pt>
                <c:pt idx="26">
                  <c:v>103.6</c:v>
                </c:pt>
                <c:pt idx="27">
                  <c:v>105.5</c:v>
                </c:pt>
                <c:pt idx="28">
                  <c:v>107.5</c:v>
                </c:pt>
                <c:pt idx="29">
                  <c:v>110.7</c:v>
                </c:pt>
                <c:pt idx="30">
                  <c:v>112</c:v>
                </c:pt>
                <c:pt idx="31">
                  <c:v>112.3</c:v>
                </c:pt>
                <c:pt idx="32">
                  <c:v>114.4</c:v>
                </c:pt>
                <c:pt idx="33">
                  <c:v>114.9</c:v>
                </c:pt>
                <c:pt idx="34">
                  <c:v>115.7</c:v>
                </c:pt>
                <c:pt idx="35">
                  <c:v>119.1</c:v>
                </c:pt>
                <c:pt idx="36">
                  <c:v>119.5</c:v>
                </c:pt>
                <c:pt idx="37">
                  <c:v>118.7</c:v>
                </c:pt>
                <c:pt idx="38">
                  <c:v>119.2</c:v>
                </c:pt>
                <c:pt idx="39">
                  <c:v>118.8</c:v>
                </c:pt>
                <c:pt idx="40">
                  <c:v>118.4</c:v>
                </c:pt>
                <c:pt idx="41">
                  <c:v>117.5</c:v>
                </c:pt>
                <c:pt idx="42">
                  <c:v>117.5</c:v>
                </c:pt>
                <c:pt idx="43">
                  <c:v>117.1</c:v>
                </c:pt>
                <c:pt idx="44">
                  <c:v>117.2</c:v>
                </c:pt>
                <c:pt idx="45">
                  <c:v>118</c:v>
                </c:pt>
                <c:pt idx="46">
                  <c:v>120.3</c:v>
                </c:pt>
                <c:pt idx="47">
                  <c:v>122.4</c:v>
                </c:pt>
                <c:pt idx="48">
                  <c:v>122.2</c:v>
                </c:pt>
                <c:pt idx="49">
                  <c:v>122.5</c:v>
                </c:pt>
                <c:pt idx="50">
                  <c:v>120.1</c:v>
                </c:pt>
                <c:pt idx="51">
                  <c:v>116.9</c:v>
                </c:pt>
                <c:pt idx="52">
                  <c:v>115.3</c:v>
                </c:pt>
                <c:pt idx="53">
                  <c:v>115</c:v>
                </c:pt>
                <c:pt idx="54">
                  <c:v>112.7</c:v>
                </c:pt>
                <c:pt idx="55">
                  <c:v>112.1</c:v>
                </c:pt>
                <c:pt idx="56">
                  <c:v>111.5</c:v>
                </c:pt>
                <c:pt idx="57">
                  <c:v>110</c:v>
                </c:pt>
                <c:pt idx="58">
                  <c:v>108</c:v>
                </c:pt>
                <c:pt idx="59">
                  <c:v>104.9</c:v>
                </c:pt>
                <c:pt idx="60">
                  <c:v>93.9</c:v>
                </c:pt>
                <c:pt idx="61">
                  <c:v>85.9</c:v>
                </c:pt>
                <c:pt idx="62">
                  <c:v>80.900000000000006</c:v>
                </c:pt>
                <c:pt idx="63">
                  <c:v>82.1</c:v>
                </c:pt>
                <c:pt idx="64">
                  <c:v>83</c:v>
                </c:pt>
                <c:pt idx="65">
                  <c:v>83.1</c:v>
                </c:pt>
                <c:pt idx="66">
                  <c:v>83.3</c:v>
                </c:pt>
                <c:pt idx="67">
                  <c:v>85.2</c:v>
                </c:pt>
                <c:pt idx="68">
                  <c:v>86.1</c:v>
                </c:pt>
                <c:pt idx="69">
                  <c:v>86.5</c:v>
                </c:pt>
                <c:pt idx="70">
                  <c:v>87.1</c:v>
                </c:pt>
                <c:pt idx="71">
                  <c:v>90.2</c:v>
                </c:pt>
                <c:pt idx="72">
                  <c:v>90.1</c:v>
                </c:pt>
                <c:pt idx="73">
                  <c:v>89.3</c:v>
                </c:pt>
                <c:pt idx="74">
                  <c:v>92.1</c:v>
                </c:pt>
                <c:pt idx="75">
                  <c:v>94.1</c:v>
                </c:pt>
                <c:pt idx="76">
                  <c:v>93.9</c:v>
                </c:pt>
                <c:pt idx="77">
                  <c:v>94.7</c:v>
                </c:pt>
                <c:pt idx="78">
                  <c:v>96.9</c:v>
                </c:pt>
                <c:pt idx="79">
                  <c:v>96</c:v>
                </c:pt>
                <c:pt idx="80">
                  <c:v>95.6</c:v>
                </c:pt>
                <c:pt idx="81">
                  <c:v>95.5</c:v>
                </c:pt>
                <c:pt idx="82">
                  <c:v>96.5</c:v>
                </c:pt>
                <c:pt idx="83">
                  <c:v>94.2</c:v>
                </c:pt>
                <c:pt idx="84">
                  <c:v>94.9</c:v>
                </c:pt>
                <c:pt idx="85">
                  <c:v>97.9</c:v>
                </c:pt>
                <c:pt idx="86">
                  <c:v>96.7</c:v>
                </c:pt>
                <c:pt idx="87">
                  <c:v>98.1</c:v>
                </c:pt>
                <c:pt idx="88">
                  <c:v>97.6</c:v>
                </c:pt>
                <c:pt idx="89">
                  <c:v>98.1</c:v>
                </c:pt>
                <c:pt idx="90">
                  <c:v>97</c:v>
                </c:pt>
                <c:pt idx="91">
                  <c:v>96.2</c:v>
                </c:pt>
                <c:pt idx="92">
                  <c:v>96.2</c:v>
                </c:pt>
                <c:pt idx="93">
                  <c:v>94.7</c:v>
                </c:pt>
                <c:pt idx="94">
                  <c:v>93.7</c:v>
                </c:pt>
                <c:pt idx="95">
                  <c:v>92.7</c:v>
                </c:pt>
                <c:pt idx="96">
                  <c:v>91.5</c:v>
                </c:pt>
                <c:pt idx="97">
                  <c:v>90.4</c:v>
                </c:pt>
                <c:pt idx="98">
                  <c:v>91.1</c:v>
                </c:pt>
                <c:pt idx="99">
                  <c:v>89.7</c:v>
                </c:pt>
                <c:pt idx="100">
                  <c:v>89</c:v>
                </c:pt>
                <c:pt idx="101">
                  <c:v>87.4</c:v>
                </c:pt>
                <c:pt idx="102">
                  <c:v>86.5</c:v>
                </c:pt>
                <c:pt idx="103">
                  <c:v>86.2</c:v>
                </c:pt>
                <c:pt idx="104">
                  <c:v>84</c:v>
                </c:pt>
                <c:pt idx="105">
                  <c:v>84.1</c:v>
                </c:pt>
                <c:pt idx="106">
                  <c:v>83.5</c:v>
                </c:pt>
                <c:pt idx="107">
                  <c:v>84.2</c:v>
                </c:pt>
                <c:pt idx="108">
                  <c:v>83.1</c:v>
                </c:pt>
                <c:pt idx="109">
                  <c:v>83.7</c:v>
                </c:pt>
                <c:pt idx="110">
                  <c:v>83.8</c:v>
                </c:pt>
                <c:pt idx="111">
                  <c:v>83.2</c:v>
                </c:pt>
                <c:pt idx="112">
                  <c:v>86.1</c:v>
                </c:pt>
                <c:pt idx="113">
                  <c:v>86.6</c:v>
                </c:pt>
                <c:pt idx="114">
                  <c:v>87.9</c:v>
                </c:pt>
                <c:pt idx="115">
                  <c:v>89.2</c:v>
                </c:pt>
                <c:pt idx="116">
                  <c:v>89.7</c:v>
                </c:pt>
                <c:pt idx="117">
                  <c:v>90.1</c:v>
                </c:pt>
                <c:pt idx="118">
                  <c:v>90.7</c:v>
                </c:pt>
                <c:pt idx="119">
                  <c:v>91.3</c:v>
                </c:pt>
                <c:pt idx="120">
                  <c:v>92.5</c:v>
                </c:pt>
                <c:pt idx="121">
                  <c:v>92.6</c:v>
                </c:pt>
                <c:pt idx="122">
                  <c:v>94</c:v>
                </c:pt>
                <c:pt idx="123">
                  <c:v>94.6</c:v>
                </c:pt>
                <c:pt idx="124">
                  <c:v>95</c:v>
                </c:pt>
                <c:pt idx="125">
                  <c:v>96</c:v>
                </c:pt>
                <c:pt idx="126">
                  <c:v>96.6</c:v>
                </c:pt>
                <c:pt idx="127">
                  <c:v>96.9</c:v>
                </c:pt>
                <c:pt idx="128">
                  <c:v>97.2</c:v>
                </c:pt>
                <c:pt idx="129">
                  <c:v>97.2</c:v>
                </c:pt>
                <c:pt idx="130">
                  <c:v>97.5</c:v>
                </c:pt>
                <c:pt idx="131">
                  <c:v>96.6</c:v>
                </c:pt>
                <c:pt idx="132">
                  <c:v>98.2</c:v>
                </c:pt>
                <c:pt idx="133">
                  <c:v>98.1</c:v>
                </c:pt>
                <c:pt idx="134">
                  <c:v>98.5</c:v>
                </c:pt>
                <c:pt idx="135">
                  <c:v>98.4</c:v>
                </c:pt>
                <c:pt idx="136">
                  <c:v>97.5</c:v>
                </c:pt>
                <c:pt idx="137">
                  <c:v>97.5</c:v>
                </c:pt>
                <c:pt idx="138">
                  <c:v>98.2</c:v>
                </c:pt>
                <c:pt idx="139">
                  <c:v>98.7</c:v>
                </c:pt>
                <c:pt idx="140">
                  <c:v>98.3</c:v>
                </c:pt>
                <c:pt idx="141">
                  <c:v>99.1</c:v>
                </c:pt>
                <c:pt idx="142">
                  <c:v>99.5</c:v>
                </c:pt>
                <c:pt idx="143">
                  <c:v>99.6</c:v>
                </c:pt>
                <c:pt idx="144">
                  <c:v>98.5</c:v>
                </c:pt>
                <c:pt idx="145">
                  <c:v>99.2</c:v>
                </c:pt>
                <c:pt idx="146">
                  <c:v>98.4</c:v>
                </c:pt>
                <c:pt idx="147">
                  <c:v>99.1</c:v>
                </c:pt>
                <c:pt idx="148">
                  <c:v>99.7</c:v>
                </c:pt>
                <c:pt idx="149">
                  <c:v>99.6</c:v>
                </c:pt>
                <c:pt idx="150">
                  <c:v>100.2</c:v>
                </c:pt>
                <c:pt idx="151">
                  <c:v>99.3</c:v>
                </c:pt>
                <c:pt idx="152">
                  <c:v>100.3</c:v>
                </c:pt>
                <c:pt idx="153">
                  <c:v>100.5</c:v>
                </c:pt>
                <c:pt idx="154">
                  <c:v>100.2</c:v>
                </c:pt>
                <c:pt idx="155">
                  <c:v>100.6</c:v>
                </c:pt>
                <c:pt idx="156">
                  <c:v>101.4</c:v>
                </c:pt>
                <c:pt idx="157">
                  <c:v>101.5</c:v>
                </c:pt>
                <c:pt idx="158">
                  <c:v>103.1</c:v>
                </c:pt>
                <c:pt idx="159">
                  <c:v>104</c:v>
                </c:pt>
                <c:pt idx="160">
                  <c:v>104.8</c:v>
                </c:pt>
                <c:pt idx="161">
                  <c:v>106.3</c:v>
                </c:pt>
                <c:pt idx="162">
                  <c:v>106.9</c:v>
                </c:pt>
                <c:pt idx="163">
                  <c:v>108.8</c:v>
                </c:pt>
                <c:pt idx="164">
                  <c:v>109.3</c:v>
                </c:pt>
                <c:pt idx="165">
                  <c:v>110.7</c:v>
                </c:pt>
                <c:pt idx="166">
                  <c:v>111.3</c:v>
                </c:pt>
                <c:pt idx="167">
                  <c:v>113.5</c:v>
                </c:pt>
                <c:pt idx="168">
                  <c:v>114.9</c:v>
                </c:pt>
                <c:pt idx="169">
                  <c:v>115.8</c:v>
                </c:pt>
                <c:pt idx="170">
                  <c:v>115.2</c:v>
                </c:pt>
                <c:pt idx="171">
                  <c:v>114.9</c:v>
                </c:pt>
                <c:pt idx="172">
                  <c:v>115.3</c:v>
                </c:pt>
                <c:pt idx="173">
                  <c:v>114.8</c:v>
                </c:pt>
                <c:pt idx="174">
                  <c:v>114.1</c:v>
                </c:pt>
                <c:pt idx="175">
                  <c:v>114</c:v>
                </c:pt>
                <c:pt idx="176">
                  <c:v>113.9</c:v>
                </c:pt>
                <c:pt idx="177">
                  <c:v>114.1</c:v>
                </c:pt>
                <c:pt idx="178">
                  <c:v>115</c:v>
                </c:pt>
                <c:pt idx="179">
                  <c:v>115.6</c:v>
                </c:pt>
                <c:pt idx="180">
                  <c:v>115.5</c:v>
                </c:pt>
                <c:pt idx="181">
                  <c:v>115.1</c:v>
                </c:pt>
                <c:pt idx="182">
                  <c:v>114.5</c:v>
                </c:pt>
                <c:pt idx="183">
                  <c:v>113.9</c:v>
                </c:pt>
                <c:pt idx="184">
                  <c:v>112.6</c:v>
                </c:pt>
                <c:pt idx="185">
                  <c:v>112.4</c:v>
                </c:pt>
                <c:pt idx="186">
                  <c:v>111.9</c:v>
                </c:pt>
                <c:pt idx="187">
                  <c:v>111.1</c:v>
                </c:pt>
                <c:pt idx="188">
                  <c:v>111.5</c:v>
                </c:pt>
                <c:pt idx="189">
                  <c:v>111.1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'SI (GUS), ESI'!$I$1</c:f>
              <c:strCache>
                <c:ptCount val="1"/>
                <c:pt idx="0">
                  <c:v>handel detaliczny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ESI'!$I$2:$I$191</c:f>
              <c:numCache>
                <c:formatCode>0.0</c:formatCode>
                <c:ptCount val="190"/>
                <c:pt idx="0">
                  <c:v>97.6</c:v>
                </c:pt>
                <c:pt idx="1">
                  <c:v>106.6</c:v>
                </c:pt>
                <c:pt idx="2">
                  <c:v>104.8</c:v>
                </c:pt>
                <c:pt idx="3">
                  <c:v>106.9</c:v>
                </c:pt>
                <c:pt idx="4">
                  <c:v>107.6</c:v>
                </c:pt>
                <c:pt idx="5">
                  <c:v>106.5</c:v>
                </c:pt>
                <c:pt idx="6">
                  <c:v>97.4</c:v>
                </c:pt>
                <c:pt idx="7">
                  <c:v>99.5</c:v>
                </c:pt>
                <c:pt idx="8">
                  <c:v>100.5</c:v>
                </c:pt>
                <c:pt idx="9">
                  <c:v>97.9</c:v>
                </c:pt>
                <c:pt idx="10">
                  <c:v>93.6</c:v>
                </c:pt>
                <c:pt idx="11">
                  <c:v>106.5</c:v>
                </c:pt>
                <c:pt idx="12">
                  <c:v>96.2</c:v>
                </c:pt>
                <c:pt idx="13">
                  <c:v>94.3</c:v>
                </c:pt>
                <c:pt idx="14">
                  <c:v>96.5</c:v>
                </c:pt>
                <c:pt idx="15">
                  <c:v>94.2</c:v>
                </c:pt>
                <c:pt idx="16">
                  <c:v>91.6</c:v>
                </c:pt>
                <c:pt idx="17">
                  <c:v>92.3</c:v>
                </c:pt>
                <c:pt idx="18">
                  <c:v>94</c:v>
                </c:pt>
                <c:pt idx="19">
                  <c:v>97.4</c:v>
                </c:pt>
                <c:pt idx="20">
                  <c:v>97.8</c:v>
                </c:pt>
                <c:pt idx="21">
                  <c:v>98.4</c:v>
                </c:pt>
                <c:pt idx="22">
                  <c:v>99</c:v>
                </c:pt>
                <c:pt idx="23">
                  <c:v>97.2</c:v>
                </c:pt>
                <c:pt idx="24">
                  <c:v>96.8</c:v>
                </c:pt>
                <c:pt idx="25">
                  <c:v>98.3</c:v>
                </c:pt>
                <c:pt idx="26">
                  <c:v>96.9</c:v>
                </c:pt>
                <c:pt idx="27">
                  <c:v>97.4</c:v>
                </c:pt>
                <c:pt idx="28">
                  <c:v>100.2</c:v>
                </c:pt>
                <c:pt idx="29">
                  <c:v>101.2</c:v>
                </c:pt>
                <c:pt idx="30">
                  <c:v>103.4</c:v>
                </c:pt>
                <c:pt idx="31">
                  <c:v>98.4</c:v>
                </c:pt>
                <c:pt idx="32">
                  <c:v>103.4</c:v>
                </c:pt>
                <c:pt idx="33">
                  <c:v>105.3</c:v>
                </c:pt>
                <c:pt idx="34">
                  <c:v>107.5</c:v>
                </c:pt>
                <c:pt idx="35">
                  <c:v>111.5</c:v>
                </c:pt>
                <c:pt idx="36">
                  <c:v>103.9</c:v>
                </c:pt>
                <c:pt idx="37">
                  <c:v>107.2</c:v>
                </c:pt>
                <c:pt idx="38">
                  <c:v>107.8</c:v>
                </c:pt>
                <c:pt idx="39">
                  <c:v>109.2</c:v>
                </c:pt>
                <c:pt idx="40">
                  <c:v>109.1</c:v>
                </c:pt>
                <c:pt idx="41">
                  <c:v>110.4</c:v>
                </c:pt>
                <c:pt idx="42">
                  <c:v>109.8</c:v>
                </c:pt>
                <c:pt idx="43">
                  <c:v>109.7</c:v>
                </c:pt>
                <c:pt idx="44">
                  <c:v>110.5</c:v>
                </c:pt>
                <c:pt idx="45">
                  <c:v>113.5</c:v>
                </c:pt>
                <c:pt idx="46">
                  <c:v>110.5</c:v>
                </c:pt>
                <c:pt idx="47">
                  <c:v>110.9</c:v>
                </c:pt>
                <c:pt idx="48">
                  <c:v>113.1</c:v>
                </c:pt>
                <c:pt idx="49">
                  <c:v>108.6</c:v>
                </c:pt>
                <c:pt idx="50">
                  <c:v>112.2</c:v>
                </c:pt>
                <c:pt idx="51">
                  <c:v>106.4</c:v>
                </c:pt>
                <c:pt idx="52">
                  <c:v>106.6</c:v>
                </c:pt>
                <c:pt idx="53">
                  <c:v>106.8</c:v>
                </c:pt>
                <c:pt idx="54">
                  <c:v>106.3</c:v>
                </c:pt>
                <c:pt idx="55">
                  <c:v>105.4</c:v>
                </c:pt>
                <c:pt idx="56">
                  <c:v>103.3</c:v>
                </c:pt>
                <c:pt idx="57">
                  <c:v>101</c:v>
                </c:pt>
                <c:pt idx="58">
                  <c:v>98.6</c:v>
                </c:pt>
                <c:pt idx="59">
                  <c:v>92.5</c:v>
                </c:pt>
                <c:pt idx="60">
                  <c:v>91.8</c:v>
                </c:pt>
                <c:pt idx="61">
                  <c:v>77.599999999999994</c:v>
                </c:pt>
                <c:pt idx="62">
                  <c:v>73.5</c:v>
                </c:pt>
                <c:pt idx="63">
                  <c:v>85.1</c:v>
                </c:pt>
                <c:pt idx="64">
                  <c:v>90.5</c:v>
                </c:pt>
                <c:pt idx="65">
                  <c:v>87.9</c:v>
                </c:pt>
                <c:pt idx="66">
                  <c:v>89.6</c:v>
                </c:pt>
                <c:pt idx="67">
                  <c:v>95.3</c:v>
                </c:pt>
                <c:pt idx="68">
                  <c:v>92.6</c:v>
                </c:pt>
                <c:pt idx="69">
                  <c:v>89.3</c:v>
                </c:pt>
                <c:pt idx="70">
                  <c:v>88.4</c:v>
                </c:pt>
                <c:pt idx="71">
                  <c:v>89.2</c:v>
                </c:pt>
                <c:pt idx="72">
                  <c:v>88.1</c:v>
                </c:pt>
                <c:pt idx="73">
                  <c:v>92.7</c:v>
                </c:pt>
                <c:pt idx="74">
                  <c:v>96.7</c:v>
                </c:pt>
                <c:pt idx="75">
                  <c:v>96.1</c:v>
                </c:pt>
                <c:pt idx="76">
                  <c:v>90.8</c:v>
                </c:pt>
                <c:pt idx="77">
                  <c:v>90.4</c:v>
                </c:pt>
                <c:pt idx="78">
                  <c:v>94.3</c:v>
                </c:pt>
                <c:pt idx="79">
                  <c:v>95.6</c:v>
                </c:pt>
                <c:pt idx="80">
                  <c:v>97.3</c:v>
                </c:pt>
                <c:pt idx="81">
                  <c:v>99.8</c:v>
                </c:pt>
                <c:pt idx="82">
                  <c:v>101.2</c:v>
                </c:pt>
                <c:pt idx="83">
                  <c:v>102.2</c:v>
                </c:pt>
                <c:pt idx="84">
                  <c:v>99</c:v>
                </c:pt>
                <c:pt idx="85">
                  <c:v>99.3</c:v>
                </c:pt>
                <c:pt idx="86">
                  <c:v>97</c:v>
                </c:pt>
                <c:pt idx="87">
                  <c:v>94.6</c:v>
                </c:pt>
                <c:pt idx="88">
                  <c:v>96.7</c:v>
                </c:pt>
                <c:pt idx="89">
                  <c:v>93</c:v>
                </c:pt>
                <c:pt idx="90">
                  <c:v>92.6</c:v>
                </c:pt>
                <c:pt idx="91">
                  <c:v>88.8</c:v>
                </c:pt>
                <c:pt idx="92">
                  <c:v>93.2</c:v>
                </c:pt>
                <c:pt idx="93">
                  <c:v>95</c:v>
                </c:pt>
                <c:pt idx="94">
                  <c:v>93</c:v>
                </c:pt>
                <c:pt idx="95">
                  <c:v>90.9</c:v>
                </c:pt>
                <c:pt idx="96">
                  <c:v>89</c:v>
                </c:pt>
                <c:pt idx="97">
                  <c:v>89.7</c:v>
                </c:pt>
                <c:pt idx="98">
                  <c:v>90.4</c:v>
                </c:pt>
                <c:pt idx="99">
                  <c:v>94.4</c:v>
                </c:pt>
                <c:pt idx="100">
                  <c:v>91.5</c:v>
                </c:pt>
                <c:pt idx="101">
                  <c:v>91</c:v>
                </c:pt>
                <c:pt idx="102">
                  <c:v>91.2</c:v>
                </c:pt>
                <c:pt idx="103">
                  <c:v>90.7</c:v>
                </c:pt>
                <c:pt idx="104">
                  <c:v>87.4</c:v>
                </c:pt>
                <c:pt idx="105">
                  <c:v>83.1</c:v>
                </c:pt>
                <c:pt idx="106">
                  <c:v>87.7</c:v>
                </c:pt>
                <c:pt idx="107">
                  <c:v>85.3</c:v>
                </c:pt>
                <c:pt idx="108">
                  <c:v>84.9</c:v>
                </c:pt>
                <c:pt idx="109">
                  <c:v>72.099999999999994</c:v>
                </c:pt>
                <c:pt idx="110">
                  <c:v>83.4</c:v>
                </c:pt>
                <c:pt idx="111">
                  <c:v>83.6</c:v>
                </c:pt>
                <c:pt idx="112">
                  <c:v>89.2</c:v>
                </c:pt>
                <c:pt idx="113">
                  <c:v>90</c:v>
                </c:pt>
                <c:pt idx="114">
                  <c:v>90.5</c:v>
                </c:pt>
                <c:pt idx="115">
                  <c:v>94.8</c:v>
                </c:pt>
                <c:pt idx="116">
                  <c:v>95.1</c:v>
                </c:pt>
                <c:pt idx="117">
                  <c:v>98.8</c:v>
                </c:pt>
                <c:pt idx="118">
                  <c:v>96.7</c:v>
                </c:pt>
                <c:pt idx="119">
                  <c:v>97.8</c:v>
                </c:pt>
                <c:pt idx="120">
                  <c:v>97.4</c:v>
                </c:pt>
                <c:pt idx="121">
                  <c:v>101</c:v>
                </c:pt>
                <c:pt idx="122">
                  <c:v>102.7</c:v>
                </c:pt>
                <c:pt idx="123">
                  <c:v>103.8</c:v>
                </c:pt>
                <c:pt idx="124">
                  <c:v>102.2</c:v>
                </c:pt>
                <c:pt idx="125">
                  <c:v>101</c:v>
                </c:pt>
                <c:pt idx="126">
                  <c:v>100.1</c:v>
                </c:pt>
                <c:pt idx="127">
                  <c:v>101.3</c:v>
                </c:pt>
                <c:pt idx="128">
                  <c:v>99</c:v>
                </c:pt>
                <c:pt idx="129">
                  <c:v>102</c:v>
                </c:pt>
                <c:pt idx="130">
                  <c:v>103.9</c:v>
                </c:pt>
                <c:pt idx="131">
                  <c:v>101.1</c:v>
                </c:pt>
                <c:pt idx="132">
                  <c:v>99.2</c:v>
                </c:pt>
                <c:pt idx="133">
                  <c:v>101.7</c:v>
                </c:pt>
                <c:pt idx="134">
                  <c:v>103.3</c:v>
                </c:pt>
                <c:pt idx="135">
                  <c:v>100.3</c:v>
                </c:pt>
                <c:pt idx="136">
                  <c:v>101.6</c:v>
                </c:pt>
                <c:pt idx="137">
                  <c:v>103.4</c:v>
                </c:pt>
                <c:pt idx="138">
                  <c:v>103.7</c:v>
                </c:pt>
                <c:pt idx="139">
                  <c:v>106.3</c:v>
                </c:pt>
                <c:pt idx="140">
                  <c:v>103.3</c:v>
                </c:pt>
                <c:pt idx="141">
                  <c:v>104.9</c:v>
                </c:pt>
                <c:pt idx="142">
                  <c:v>104.9</c:v>
                </c:pt>
                <c:pt idx="143">
                  <c:v>103.4</c:v>
                </c:pt>
                <c:pt idx="144">
                  <c:v>100.8</c:v>
                </c:pt>
                <c:pt idx="145">
                  <c:v>99.9</c:v>
                </c:pt>
                <c:pt idx="146">
                  <c:v>100.7</c:v>
                </c:pt>
                <c:pt idx="147">
                  <c:v>101.8</c:v>
                </c:pt>
                <c:pt idx="148">
                  <c:v>102.7</c:v>
                </c:pt>
                <c:pt idx="149">
                  <c:v>102.4</c:v>
                </c:pt>
                <c:pt idx="150">
                  <c:v>103.6</c:v>
                </c:pt>
                <c:pt idx="151">
                  <c:v>101.5</c:v>
                </c:pt>
                <c:pt idx="152">
                  <c:v>102.9</c:v>
                </c:pt>
                <c:pt idx="153">
                  <c:v>105.3</c:v>
                </c:pt>
                <c:pt idx="154">
                  <c:v>102.8</c:v>
                </c:pt>
                <c:pt idx="155">
                  <c:v>103.3</c:v>
                </c:pt>
                <c:pt idx="156">
                  <c:v>108.2</c:v>
                </c:pt>
                <c:pt idx="157">
                  <c:v>107.6</c:v>
                </c:pt>
                <c:pt idx="158">
                  <c:v>109</c:v>
                </c:pt>
                <c:pt idx="159">
                  <c:v>113.8</c:v>
                </c:pt>
                <c:pt idx="160">
                  <c:v>108.8</c:v>
                </c:pt>
                <c:pt idx="161">
                  <c:v>110.1</c:v>
                </c:pt>
                <c:pt idx="162">
                  <c:v>109.8</c:v>
                </c:pt>
                <c:pt idx="163">
                  <c:v>109.3</c:v>
                </c:pt>
                <c:pt idx="164">
                  <c:v>109.6</c:v>
                </c:pt>
                <c:pt idx="165">
                  <c:v>112.3</c:v>
                </c:pt>
                <c:pt idx="166">
                  <c:v>110.6</c:v>
                </c:pt>
                <c:pt idx="167">
                  <c:v>114.7</c:v>
                </c:pt>
                <c:pt idx="168">
                  <c:v>112.6</c:v>
                </c:pt>
                <c:pt idx="169">
                  <c:v>113.2</c:v>
                </c:pt>
                <c:pt idx="170">
                  <c:v>110.6</c:v>
                </c:pt>
                <c:pt idx="171">
                  <c:v>108.6</c:v>
                </c:pt>
                <c:pt idx="172">
                  <c:v>107.2</c:v>
                </c:pt>
                <c:pt idx="173">
                  <c:v>107.9</c:v>
                </c:pt>
                <c:pt idx="174">
                  <c:v>108.8</c:v>
                </c:pt>
                <c:pt idx="175">
                  <c:v>106.4</c:v>
                </c:pt>
                <c:pt idx="176">
                  <c:v>108.5</c:v>
                </c:pt>
                <c:pt idx="177">
                  <c:v>108.4</c:v>
                </c:pt>
                <c:pt idx="178">
                  <c:v>110.5</c:v>
                </c:pt>
                <c:pt idx="179">
                  <c:v>110.8</c:v>
                </c:pt>
                <c:pt idx="180">
                  <c:v>105.9</c:v>
                </c:pt>
                <c:pt idx="181">
                  <c:v>105.2</c:v>
                </c:pt>
                <c:pt idx="182">
                  <c:v>106.1</c:v>
                </c:pt>
                <c:pt idx="183">
                  <c:v>104.1</c:v>
                </c:pt>
                <c:pt idx="184">
                  <c:v>105</c:v>
                </c:pt>
                <c:pt idx="185">
                  <c:v>104.3</c:v>
                </c:pt>
                <c:pt idx="186">
                  <c:v>102.9</c:v>
                </c:pt>
                <c:pt idx="187">
                  <c:v>103.7</c:v>
                </c:pt>
                <c:pt idx="188">
                  <c:v>100.8</c:v>
                </c:pt>
                <c:pt idx="189">
                  <c:v>100.2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'SI (GUS), ESI'!$J$1</c:f>
              <c:strCache>
                <c:ptCount val="1"/>
                <c:pt idx="0">
                  <c:v>usługi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ESI'!$J$2:$J$191</c:f>
              <c:numCache>
                <c:formatCode>0.0</c:formatCode>
                <c:ptCount val="190"/>
                <c:pt idx="0">
                  <c:v>95.4</c:v>
                </c:pt>
                <c:pt idx="1">
                  <c:v>92.3</c:v>
                </c:pt>
                <c:pt idx="2">
                  <c:v>97.2</c:v>
                </c:pt>
                <c:pt idx="3">
                  <c:v>101.1</c:v>
                </c:pt>
                <c:pt idx="4">
                  <c:v>99.6</c:v>
                </c:pt>
                <c:pt idx="5">
                  <c:v>101.6</c:v>
                </c:pt>
                <c:pt idx="6">
                  <c:v>97.1</c:v>
                </c:pt>
                <c:pt idx="7">
                  <c:v>98.6</c:v>
                </c:pt>
                <c:pt idx="8">
                  <c:v>98.3</c:v>
                </c:pt>
                <c:pt idx="9">
                  <c:v>100.4</c:v>
                </c:pt>
                <c:pt idx="10">
                  <c:v>101.6</c:v>
                </c:pt>
                <c:pt idx="11">
                  <c:v>100.7</c:v>
                </c:pt>
                <c:pt idx="12">
                  <c:v>107.4</c:v>
                </c:pt>
                <c:pt idx="13">
                  <c:v>108.8</c:v>
                </c:pt>
                <c:pt idx="14">
                  <c:v>107.3</c:v>
                </c:pt>
                <c:pt idx="15">
                  <c:v>103.5</c:v>
                </c:pt>
                <c:pt idx="16">
                  <c:v>102.4</c:v>
                </c:pt>
                <c:pt idx="17">
                  <c:v>100.2</c:v>
                </c:pt>
                <c:pt idx="18">
                  <c:v>103</c:v>
                </c:pt>
                <c:pt idx="19">
                  <c:v>102.4</c:v>
                </c:pt>
                <c:pt idx="20">
                  <c:v>102.4</c:v>
                </c:pt>
                <c:pt idx="21">
                  <c:v>107.3</c:v>
                </c:pt>
                <c:pt idx="22">
                  <c:v>107.6</c:v>
                </c:pt>
                <c:pt idx="23">
                  <c:v>110.3</c:v>
                </c:pt>
                <c:pt idx="24">
                  <c:v>112</c:v>
                </c:pt>
                <c:pt idx="25">
                  <c:v>111.4</c:v>
                </c:pt>
                <c:pt idx="26">
                  <c:v>111</c:v>
                </c:pt>
                <c:pt idx="27">
                  <c:v>109.2</c:v>
                </c:pt>
                <c:pt idx="28">
                  <c:v>108.9</c:v>
                </c:pt>
                <c:pt idx="29">
                  <c:v>107.8</c:v>
                </c:pt>
                <c:pt idx="30">
                  <c:v>111.1</c:v>
                </c:pt>
                <c:pt idx="31">
                  <c:v>108.1</c:v>
                </c:pt>
                <c:pt idx="32">
                  <c:v>111.1</c:v>
                </c:pt>
                <c:pt idx="33">
                  <c:v>113.3</c:v>
                </c:pt>
                <c:pt idx="34">
                  <c:v>115.5</c:v>
                </c:pt>
                <c:pt idx="35">
                  <c:v>117.8</c:v>
                </c:pt>
                <c:pt idx="36">
                  <c:v>135.30000000000001</c:v>
                </c:pt>
                <c:pt idx="37">
                  <c:v>134.80000000000001</c:v>
                </c:pt>
                <c:pt idx="38">
                  <c:v>131.19999999999999</c:v>
                </c:pt>
                <c:pt idx="39">
                  <c:v>132.5</c:v>
                </c:pt>
                <c:pt idx="40">
                  <c:v>131.19999999999999</c:v>
                </c:pt>
                <c:pt idx="41">
                  <c:v>131.69999999999999</c:v>
                </c:pt>
                <c:pt idx="42">
                  <c:v>129.5</c:v>
                </c:pt>
                <c:pt idx="43">
                  <c:v>129.5</c:v>
                </c:pt>
                <c:pt idx="44">
                  <c:v>128.19999999999999</c:v>
                </c:pt>
                <c:pt idx="45">
                  <c:v>126.5</c:v>
                </c:pt>
                <c:pt idx="46">
                  <c:v>127.9</c:v>
                </c:pt>
                <c:pt idx="47">
                  <c:v>128</c:v>
                </c:pt>
                <c:pt idx="48">
                  <c:v>127.1</c:v>
                </c:pt>
                <c:pt idx="49">
                  <c:v>120.5</c:v>
                </c:pt>
                <c:pt idx="50">
                  <c:v>126</c:v>
                </c:pt>
                <c:pt idx="51">
                  <c:v>120.9</c:v>
                </c:pt>
                <c:pt idx="52">
                  <c:v>120.3</c:v>
                </c:pt>
                <c:pt idx="53">
                  <c:v>118.4</c:v>
                </c:pt>
                <c:pt idx="54">
                  <c:v>115.3</c:v>
                </c:pt>
                <c:pt idx="55">
                  <c:v>114.4</c:v>
                </c:pt>
                <c:pt idx="56">
                  <c:v>113.9</c:v>
                </c:pt>
                <c:pt idx="57">
                  <c:v>109.9</c:v>
                </c:pt>
                <c:pt idx="58">
                  <c:v>101.9</c:v>
                </c:pt>
                <c:pt idx="59">
                  <c:v>96.1</c:v>
                </c:pt>
                <c:pt idx="60">
                  <c:v>87.4</c:v>
                </c:pt>
                <c:pt idx="61">
                  <c:v>74.8</c:v>
                </c:pt>
                <c:pt idx="62">
                  <c:v>71.8</c:v>
                </c:pt>
                <c:pt idx="63">
                  <c:v>76.7</c:v>
                </c:pt>
                <c:pt idx="64">
                  <c:v>81.2</c:v>
                </c:pt>
                <c:pt idx="65">
                  <c:v>85.7</c:v>
                </c:pt>
                <c:pt idx="66">
                  <c:v>86.3</c:v>
                </c:pt>
                <c:pt idx="67">
                  <c:v>91.8</c:v>
                </c:pt>
                <c:pt idx="68">
                  <c:v>94.2</c:v>
                </c:pt>
                <c:pt idx="69">
                  <c:v>94.8</c:v>
                </c:pt>
                <c:pt idx="70">
                  <c:v>97.4</c:v>
                </c:pt>
                <c:pt idx="71">
                  <c:v>98.1</c:v>
                </c:pt>
                <c:pt idx="72">
                  <c:v>103.3</c:v>
                </c:pt>
                <c:pt idx="73">
                  <c:v>108.6</c:v>
                </c:pt>
                <c:pt idx="74">
                  <c:v>107.7</c:v>
                </c:pt>
                <c:pt idx="75">
                  <c:v>114.6</c:v>
                </c:pt>
                <c:pt idx="76">
                  <c:v>105.9</c:v>
                </c:pt>
                <c:pt idx="77">
                  <c:v>106.1</c:v>
                </c:pt>
                <c:pt idx="78">
                  <c:v>106.3</c:v>
                </c:pt>
                <c:pt idx="79">
                  <c:v>106.6</c:v>
                </c:pt>
                <c:pt idx="80">
                  <c:v>105.8</c:v>
                </c:pt>
                <c:pt idx="81">
                  <c:v>105.1</c:v>
                </c:pt>
                <c:pt idx="82">
                  <c:v>105.9</c:v>
                </c:pt>
                <c:pt idx="83">
                  <c:v>107.3</c:v>
                </c:pt>
                <c:pt idx="84">
                  <c:v>103.1</c:v>
                </c:pt>
                <c:pt idx="85">
                  <c:v>101.9</c:v>
                </c:pt>
                <c:pt idx="86">
                  <c:v>99.8</c:v>
                </c:pt>
                <c:pt idx="87">
                  <c:v>101.5</c:v>
                </c:pt>
                <c:pt idx="88">
                  <c:v>102.4</c:v>
                </c:pt>
                <c:pt idx="89">
                  <c:v>103.8</c:v>
                </c:pt>
                <c:pt idx="90">
                  <c:v>103.2</c:v>
                </c:pt>
                <c:pt idx="91">
                  <c:v>96.7</c:v>
                </c:pt>
                <c:pt idx="92">
                  <c:v>94.5</c:v>
                </c:pt>
                <c:pt idx="93">
                  <c:v>93.9</c:v>
                </c:pt>
                <c:pt idx="94">
                  <c:v>91.2</c:v>
                </c:pt>
                <c:pt idx="95">
                  <c:v>86.9</c:v>
                </c:pt>
                <c:pt idx="96">
                  <c:v>89.1</c:v>
                </c:pt>
                <c:pt idx="97">
                  <c:v>94.3</c:v>
                </c:pt>
                <c:pt idx="98">
                  <c:v>96.4</c:v>
                </c:pt>
                <c:pt idx="99">
                  <c:v>95.6</c:v>
                </c:pt>
                <c:pt idx="100">
                  <c:v>97.1</c:v>
                </c:pt>
                <c:pt idx="101">
                  <c:v>94.1</c:v>
                </c:pt>
                <c:pt idx="102">
                  <c:v>93.9</c:v>
                </c:pt>
                <c:pt idx="103">
                  <c:v>92.2</c:v>
                </c:pt>
                <c:pt idx="104">
                  <c:v>89.6</c:v>
                </c:pt>
                <c:pt idx="105">
                  <c:v>82.5</c:v>
                </c:pt>
                <c:pt idx="106">
                  <c:v>83.4</c:v>
                </c:pt>
                <c:pt idx="107">
                  <c:v>85</c:v>
                </c:pt>
                <c:pt idx="108">
                  <c:v>78</c:v>
                </c:pt>
                <c:pt idx="109">
                  <c:v>78</c:v>
                </c:pt>
                <c:pt idx="110">
                  <c:v>79.8</c:v>
                </c:pt>
                <c:pt idx="111">
                  <c:v>79.400000000000006</c:v>
                </c:pt>
                <c:pt idx="112">
                  <c:v>84.2</c:v>
                </c:pt>
                <c:pt idx="113">
                  <c:v>80.3</c:v>
                </c:pt>
                <c:pt idx="114">
                  <c:v>81.400000000000006</c:v>
                </c:pt>
                <c:pt idx="115">
                  <c:v>85.6</c:v>
                </c:pt>
                <c:pt idx="116">
                  <c:v>87.4</c:v>
                </c:pt>
                <c:pt idx="117">
                  <c:v>88.9</c:v>
                </c:pt>
                <c:pt idx="118">
                  <c:v>89</c:v>
                </c:pt>
                <c:pt idx="119">
                  <c:v>90.8</c:v>
                </c:pt>
                <c:pt idx="120">
                  <c:v>93.8</c:v>
                </c:pt>
                <c:pt idx="121">
                  <c:v>93</c:v>
                </c:pt>
                <c:pt idx="122">
                  <c:v>93.6</c:v>
                </c:pt>
                <c:pt idx="123">
                  <c:v>94.4</c:v>
                </c:pt>
                <c:pt idx="124">
                  <c:v>91.7</c:v>
                </c:pt>
                <c:pt idx="125">
                  <c:v>95</c:v>
                </c:pt>
                <c:pt idx="126">
                  <c:v>93.8</c:v>
                </c:pt>
                <c:pt idx="127">
                  <c:v>93.2</c:v>
                </c:pt>
                <c:pt idx="128">
                  <c:v>93.5</c:v>
                </c:pt>
                <c:pt idx="129">
                  <c:v>94</c:v>
                </c:pt>
                <c:pt idx="130">
                  <c:v>92.6</c:v>
                </c:pt>
                <c:pt idx="131">
                  <c:v>93</c:v>
                </c:pt>
                <c:pt idx="132">
                  <c:v>89</c:v>
                </c:pt>
                <c:pt idx="133">
                  <c:v>90.1</c:v>
                </c:pt>
                <c:pt idx="134">
                  <c:v>91.1</c:v>
                </c:pt>
                <c:pt idx="135">
                  <c:v>90.9</c:v>
                </c:pt>
                <c:pt idx="136">
                  <c:v>92</c:v>
                </c:pt>
                <c:pt idx="137">
                  <c:v>91</c:v>
                </c:pt>
                <c:pt idx="138">
                  <c:v>92.4</c:v>
                </c:pt>
                <c:pt idx="139">
                  <c:v>91.8</c:v>
                </c:pt>
                <c:pt idx="140">
                  <c:v>91.2</c:v>
                </c:pt>
                <c:pt idx="141">
                  <c:v>91.3</c:v>
                </c:pt>
                <c:pt idx="142">
                  <c:v>92.5</c:v>
                </c:pt>
                <c:pt idx="143">
                  <c:v>90.2</c:v>
                </c:pt>
                <c:pt idx="144">
                  <c:v>91.4</c:v>
                </c:pt>
                <c:pt idx="145">
                  <c:v>91.4</c:v>
                </c:pt>
                <c:pt idx="146">
                  <c:v>93</c:v>
                </c:pt>
                <c:pt idx="147">
                  <c:v>93.5</c:v>
                </c:pt>
                <c:pt idx="148">
                  <c:v>92.1</c:v>
                </c:pt>
                <c:pt idx="149">
                  <c:v>92.3</c:v>
                </c:pt>
                <c:pt idx="150">
                  <c:v>92.9</c:v>
                </c:pt>
                <c:pt idx="151">
                  <c:v>92.4</c:v>
                </c:pt>
                <c:pt idx="152">
                  <c:v>92.2</c:v>
                </c:pt>
                <c:pt idx="153">
                  <c:v>94.3</c:v>
                </c:pt>
                <c:pt idx="154">
                  <c:v>92.3</c:v>
                </c:pt>
                <c:pt idx="155">
                  <c:v>93.6</c:v>
                </c:pt>
                <c:pt idx="156">
                  <c:v>96.3</c:v>
                </c:pt>
                <c:pt idx="157">
                  <c:v>97.3</c:v>
                </c:pt>
                <c:pt idx="158">
                  <c:v>96.9</c:v>
                </c:pt>
                <c:pt idx="159">
                  <c:v>98.1</c:v>
                </c:pt>
                <c:pt idx="160">
                  <c:v>95.2</c:v>
                </c:pt>
                <c:pt idx="161">
                  <c:v>95.3</c:v>
                </c:pt>
                <c:pt idx="162">
                  <c:v>95.7</c:v>
                </c:pt>
                <c:pt idx="163">
                  <c:v>96.4</c:v>
                </c:pt>
                <c:pt idx="164">
                  <c:v>95.9</c:v>
                </c:pt>
                <c:pt idx="165">
                  <c:v>97</c:v>
                </c:pt>
                <c:pt idx="166">
                  <c:v>96.8</c:v>
                </c:pt>
                <c:pt idx="167">
                  <c:v>97.5</c:v>
                </c:pt>
                <c:pt idx="168">
                  <c:v>112.4</c:v>
                </c:pt>
                <c:pt idx="169">
                  <c:v>109.8</c:v>
                </c:pt>
                <c:pt idx="170">
                  <c:v>107.2</c:v>
                </c:pt>
                <c:pt idx="171">
                  <c:v>106.1</c:v>
                </c:pt>
                <c:pt idx="172">
                  <c:v>104.3</c:v>
                </c:pt>
                <c:pt idx="173">
                  <c:v>102.1</c:v>
                </c:pt>
                <c:pt idx="174">
                  <c:v>101.8</c:v>
                </c:pt>
                <c:pt idx="175">
                  <c:v>100.3</c:v>
                </c:pt>
                <c:pt idx="176">
                  <c:v>99.9</c:v>
                </c:pt>
                <c:pt idx="177">
                  <c:v>99.1</c:v>
                </c:pt>
                <c:pt idx="178">
                  <c:v>100.2</c:v>
                </c:pt>
                <c:pt idx="179">
                  <c:v>99.7</c:v>
                </c:pt>
                <c:pt idx="180">
                  <c:v>96.4</c:v>
                </c:pt>
                <c:pt idx="181">
                  <c:v>96.5</c:v>
                </c:pt>
                <c:pt idx="182">
                  <c:v>96.7</c:v>
                </c:pt>
                <c:pt idx="183">
                  <c:v>92.6</c:v>
                </c:pt>
                <c:pt idx="184">
                  <c:v>92.9</c:v>
                </c:pt>
                <c:pt idx="185">
                  <c:v>93.9</c:v>
                </c:pt>
                <c:pt idx="186">
                  <c:v>92.4</c:v>
                </c:pt>
                <c:pt idx="187">
                  <c:v>93.2</c:v>
                </c:pt>
                <c:pt idx="188">
                  <c:v>92.9</c:v>
                </c:pt>
                <c:pt idx="189">
                  <c:v>91.3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852640"/>
        <c:axId val="95853424"/>
      </c:lineChart>
      <c:catAx>
        <c:axId val="9585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306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endParaRPr lang="pl-PL"/>
          </a:p>
        </c:txPr>
        <c:crossAx val="95853424"/>
        <c:crossesAt val="100"/>
        <c:auto val="1"/>
        <c:lblAlgn val="ctr"/>
        <c:lblOffset val="100"/>
        <c:noMultiLvlLbl val="0"/>
      </c:catAx>
      <c:valAx>
        <c:axId val="95853424"/>
        <c:scaling>
          <c:orientation val="minMax"/>
          <c:max val="14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5852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1200">
                <a:latin typeface="Fira Sans" panose="020B0503050000020004" pitchFamily="34" charset="0"/>
                <a:ea typeface="Fira Sans" panose="020B0503050000020004" pitchFamily="34" charset="0"/>
              </a:rPr>
              <a:t>Wskaźnik ogólnego</a:t>
            </a:r>
            <a:r>
              <a:rPr lang="pl-PL" sz="1200" baseline="0">
                <a:latin typeface="Fira Sans" panose="020B0503050000020004" pitchFamily="34" charset="0"/>
                <a:ea typeface="Fira Sans" panose="020B0503050000020004" pitchFamily="34" charset="0"/>
              </a:rPr>
              <a:t> klimatu koniunktury w handlu detalicznym dla województwa lubuskiego</a:t>
            </a:r>
            <a:endParaRPr lang="pl-PL" sz="1200">
              <a:latin typeface="Fira Sans" panose="020B0503050000020004" pitchFamily="34" charset="0"/>
              <a:ea typeface="Fira Sans" panose="020B0503050000020004" pitchFamily="34" charset="0"/>
            </a:endParaRPr>
          </a:p>
        </c:rich>
      </c:tx>
      <c:layout>
        <c:manualLayout>
          <c:xMode val="edge"/>
          <c:yMode val="edge"/>
          <c:x val="0.22936563557827522"/>
          <c:y val="3.69199476554562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4.3403511454272098E-2"/>
          <c:y val="9.7253329435296715E-2"/>
          <c:w val="0.94235700634508068"/>
          <c:h val="0.66717510362671772"/>
        </c:manualLayout>
      </c:layout>
      <c:lineChart>
        <c:grouping val="standard"/>
        <c:varyColors val="0"/>
        <c:ser>
          <c:idx val="0"/>
          <c:order val="0"/>
          <c:tx>
            <c:strRef>
              <c:f>'Handel Detaliczny'!$A$6</c:f>
              <c:strCache>
                <c:ptCount val="1"/>
                <c:pt idx="0">
                  <c:v>Wskaźnik ogólnego klimatu koniunktury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'Handel Detaliczny'!$C$5:$DD$5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Detaliczny'!$C$6:$DD$6</c:f>
              <c:numCache>
                <c:formatCode>[$-10415]0.0</c:formatCode>
                <c:ptCount val="106"/>
                <c:pt idx="0">
                  <c:v>-12.2</c:v>
                </c:pt>
                <c:pt idx="1">
                  <c:v>-11.9</c:v>
                </c:pt>
                <c:pt idx="2">
                  <c:v>-6.7</c:v>
                </c:pt>
                <c:pt idx="3">
                  <c:v>-1.4</c:v>
                </c:pt>
                <c:pt idx="4">
                  <c:v>-0.1</c:v>
                </c:pt>
                <c:pt idx="5">
                  <c:v>-0.4</c:v>
                </c:pt>
                <c:pt idx="6">
                  <c:v>-2.2000000000000002</c:v>
                </c:pt>
                <c:pt idx="7">
                  <c:v>2.5</c:v>
                </c:pt>
                <c:pt idx="8">
                  <c:v>1.8</c:v>
                </c:pt>
                <c:pt idx="9">
                  <c:v>2.6</c:v>
                </c:pt>
                <c:pt idx="10">
                  <c:v>1.9</c:v>
                </c:pt>
                <c:pt idx="11">
                  <c:v>-2.7</c:v>
                </c:pt>
                <c:pt idx="12">
                  <c:v>-15.7</c:v>
                </c:pt>
                <c:pt idx="13">
                  <c:v>-13.6</c:v>
                </c:pt>
                <c:pt idx="14">
                  <c:v>-7.6</c:v>
                </c:pt>
                <c:pt idx="15">
                  <c:v>-4.2</c:v>
                </c:pt>
                <c:pt idx="16">
                  <c:v>-6.8</c:v>
                </c:pt>
                <c:pt idx="17">
                  <c:v>-7.2</c:v>
                </c:pt>
                <c:pt idx="18">
                  <c:v>-2.5</c:v>
                </c:pt>
                <c:pt idx="19">
                  <c:v>2.9</c:v>
                </c:pt>
                <c:pt idx="20">
                  <c:v>-4.9000000000000004</c:v>
                </c:pt>
                <c:pt idx="21">
                  <c:v>-16.100000000000001</c:v>
                </c:pt>
                <c:pt idx="22">
                  <c:v>-9.5</c:v>
                </c:pt>
                <c:pt idx="23">
                  <c:v>-15.9</c:v>
                </c:pt>
                <c:pt idx="24">
                  <c:v>-26.8</c:v>
                </c:pt>
                <c:pt idx="25">
                  <c:v>-23</c:v>
                </c:pt>
                <c:pt idx="26">
                  <c:v>-21.4</c:v>
                </c:pt>
                <c:pt idx="27">
                  <c:v>-16.5</c:v>
                </c:pt>
                <c:pt idx="28">
                  <c:v>-17.5</c:v>
                </c:pt>
                <c:pt idx="29">
                  <c:v>-18.100000000000001</c:v>
                </c:pt>
                <c:pt idx="30">
                  <c:v>-15.7</c:v>
                </c:pt>
                <c:pt idx="31">
                  <c:v>-9.1</c:v>
                </c:pt>
                <c:pt idx="32">
                  <c:v>-12.4</c:v>
                </c:pt>
                <c:pt idx="33">
                  <c:v>-11.8</c:v>
                </c:pt>
                <c:pt idx="34">
                  <c:v>-8.1</c:v>
                </c:pt>
                <c:pt idx="35">
                  <c:v>-13.6</c:v>
                </c:pt>
                <c:pt idx="36">
                  <c:v>-11.2</c:v>
                </c:pt>
                <c:pt idx="37">
                  <c:v>-9.8000000000000007</c:v>
                </c:pt>
                <c:pt idx="38">
                  <c:v>-5.3</c:v>
                </c:pt>
                <c:pt idx="39">
                  <c:v>-2.4</c:v>
                </c:pt>
                <c:pt idx="40">
                  <c:v>-5.0999999999999996</c:v>
                </c:pt>
                <c:pt idx="41">
                  <c:v>-0.3</c:v>
                </c:pt>
                <c:pt idx="42">
                  <c:v>2.6</c:v>
                </c:pt>
                <c:pt idx="43">
                  <c:v>-4.0999999999999996</c:v>
                </c:pt>
                <c:pt idx="44">
                  <c:v>-1.8</c:v>
                </c:pt>
                <c:pt idx="45">
                  <c:v>-7.4</c:v>
                </c:pt>
                <c:pt idx="46">
                  <c:v>-2.2999999999999998</c:v>
                </c:pt>
                <c:pt idx="47">
                  <c:v>-4.5999999999999996</c:v>
                </c:pt>
                <c:pt idx="48">
                  <c:v>-0.9</c:v>
                </c:pt>
                <c:pt idx="49">
                  <c:v>0.7</c:v>
                </c:pt>
                <c:pt idx="50">
                  <c:v>5.4</c:v>
                </c:pt>
                <c:pt idx="51">
                  <c:v>7.1</c:v>
                </c:pt>
                <c:pt idx="52">
                  <c:v>7.2</c:v>
                </c:pt>
                <c:pt idx="53">
                  <c:v>8.8000000000000007</c:v>
                </c:pt>
                <c:pt idx="54">
                  <c:v>5.3</c:v>
                </c:pt>
                <c:pt idx="55">
                  <c:v>7.4</c:v>
                </c:pt>
                <c:pt idx="56">
                  <c:v>9.3000000000000007</c:v>
                </c:pt>
                <c:pt idx="57">
                  <c:v>9.6</c:v>
                </c:pt>
                <c:pt idx="58">
                  <c:v>9.6</c:v>
                </c:pt>
                <c:pt idx="59">
                  <c:v>2.6</c:v>
                </c:pt>
                <c:pt idx="60">
                  <c:v>1.5</c:v>
                </c:pt>
                <c:pt idx="61">
                  <c:v>-3.5</c:v>
                </c:pt>
                <c:pt idx="62">
                  <c:v>2.2999999999999998</c:v>
                </c:pt>
                <c:pt idx="63">
                  <c:v>8.6</c:v>
                </c:pt>
                <c:pt idx="64">
                  <c:v>8.5</c:v>
                </c:pt>
                <c:pt idx="65">
                  <c:v>5</c:v>
                </c:pt>
                <c:pt idx="66">
                  <c:v>7.4</c:v>
                </c:pt>
                <c:pt idx="67">
                  <c:v>5.4</c:v>
                </c:pt>
                <c:pt idx="68">
                  <c:v>3.1</c:v>
                </c:pt>
                <c:pt idx="69">
                  <c:v>7.7</c:v>
                </c:pt>
                <c:pt idx="70">
                  <c:v>3.9</c:v>
                </c:pt>
                <c:pt idx="71">
                  <c:v>1.2</c:v>
                </c:pt>
                <c:pt idx="72">
                  <c:v>8.4</c:v>
                </c:pt>
                <c:pt idx="73">
                  <c:v>13.6</c:v>
                </c:pt>
                <c:pt idx="74">
                  <c:v>14.4</c:v>
                </c:pt>
                <c:pt idx="75">
                  <c:v>18.600000000000001</c:v>
                </c:pt>
                <c:pt idx="76">
                  <c:v>20.5</c:v>
                </c:pt>
                <c:pt idx="77">
                  <c:v>14.4</c:v>
                </c:pt>
                <c:pt idx="78">
                  <c:v>12</c:v>
                </c:pt>
                <c:pt idx="79">
                  <c:v>12</c:v>
                </c:pt>
                <c:pt idx="80">
                  <c:v>11.3</c:v>
                </c:pt>
                <c:pt idx="81">
                  <c:v>13.2</c:v>
                </c:pt>
                <c:pt idx="82">
                  <c:v>13.3</c:v>
                </c:pt>
                <c:pt idx="83">
                  <c:v>11.2</c:v>
                </c:pt>
                <c:pt idx="84">
                  <c:v>5.8</c:v>
                </c:pt>
                <c:pt idx="85">
                  <c:v>11.1</c:v>
                </c:pt>
                <c:pt idx="86">
                  <c:v>11.5</c:v>
                </c:pt>
                <c:pt idx="87">
                  <c:v>14.7</c:v>
                </c:pt>
                <c:pt idx="88">
                  <c:v>12.3</c:v>
                </c:pt>
                <c:pt idx="89">
                  <c:v>13.3</c:v>
                </c:pt>
                <c:pt idx="90">
                  <c:v>15.9</c:v>
                </c:pt>
                <c:pt idx="91">
                  <c:v>16</c:v>
                </c:pt>
                <c:pt idx="92">
                  <c:v>17.100000000000001</c:v>
                </c:pt>
                <c:pt idx="93">
                  <c:v>18.399999999999999</c:v>
                </c:pt>
                <c:pt idx="94">
                  <c:v>11.3</c:v>
                </c:pt>
                <c:pt idx="95">
                  <c:v>10.199999999999999</c:v>
                </c:pt>
                <c:pt idx="96">
                  <c:v>3.5</c:v>
                </c:pt>
                <c:pt idx="97">
                  <c:v>1.3</c:v>
                </c:pt>
                <c:pt idx="98">
                  <c:v>9.8000000000000007</c:v>
                </c:pt>
                <c:pt idx="99">
                  <c:v>8.3000000000000007</c:v>
                </c:pt>
                <c:pt idx="100">
                  <c:v>7.7</c:v>
                </c:pt>
                <c:pt idx="101">
                  <c:v>9.1</c:v>
                </c:pt>
                <c:pt idx="102">
                  <c:v>-0.6</c:v>
                </c:pt>
                <c:pt idx="103">
                  <c:v>0.9</c:v>
                </c:pt>
                <c:pt idx="104">
                  <c:v>1.4</c:v>
                </c:pt>
                <c:pt idx="105">
                  <c:v>1.7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'Handel Detaliczny'!$A$7</c:f>
              <c:strCache>
                <c:ptCount val="1"/>
                <c:pt idx="0">
                  <c:v>Bieżąca ogólna sytuacja gospodarcza przedsiębiorstwa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'Handel Detaliczny'!$C$5:$DD$5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Detaliczny'!$C$7:$DD$7</c:f>
              <c:numCache>
                <c:formatCode>[$-10415]0.0</c:formatCode>
                <c:ptCount val="106"/>
                <c:pt idx="0">
                  <c:v>12.7</c:v>
                </c:pt>
                <c:pt idx="1">
                  <c:v>-4.4000000000000004</c:v>
                </c:pt>
                <c:pt idx="2">
                  <c:v>-5.8</c:v>
                </c:pt>
                <c:pt idx="3">
                  <c:v>1.1000000000000001</c:v>
                </c:pt>
                <c:pt idx="4">
                  <c:v>3.9</c:v>
                </c:pt>
                <c:pt idx="5">
                  <c:v>5.5</c:v>
                </c:pt>
                <c:pt idx="6">
                  <c:v>-0.6</c:v>
                </c:pt>
                <c:pt idx="7">
                  <c:v>3.2</c:v>
                </c:pt>
                <c:pt idx="8">
                  <c:v>6.9</c:v>
                </c:pt>
                <c:pt idx="9">
                  <c:v>5.5</c:v>
                </c:pt>
                <c:pt idx="10">
                  <c:v>5</c:v>
                </c:pt>
                <c:pt idx="11">
                  <c:v>2.1</c:v>
                </c:pt>
                <c:pt idx="12">
                  <c:v>0.6</c:v>
                </c:pt>
                <c:pt idx="13">
                  <c:v>-3.8</c:v>
                </c:pt>
                <c:pt idx="14">
                  <c:v>-4.3</c:v>
                </c:pt>
                <c:pt idx="15">
                  <c:v>-0.2</c:v>
                </c:pt>
                <c:pt idx="16">
                  <c:v>-1.5</c:v>
                </c:pt>
                <c:pt idx="17">
                  <c:v>-3.5</c:v>
                </c:pt>
                <c:pt idx="18">
                  <c:v>1.1000000000000001</c:v>
                </c:pt>
                <c:pt idx="19">
                  <c:v>2.4</c:v>
                </c:pt>
                <c:pt idx="20">
                  <c:v>1.9</c:v>
                </c:pt>
                <c:pt idx="21">
                  <c:v>-7.4</c:v>
                </c:pt>
                <c:pt idx="22">
                  <c:v>-7.5</c:v>
                </c:pt>
                <c:pt idx="23">
                  <c:v>-8.5</c:v>
                </c:pt>
                <c:pt idx="24">
                  <c:v>-4.5</c:v>
                </c:pt>
                <c:pt idx="25">
                  <c:v>-7.5</c:v>
                </c:pt>
                <c:pt idx="26">
                  <c:v>-12.4</c:v>
                </c:pt>
                <c:pt idx="27">
                  <c:v>-8.9</c:v>
                </c:pt>
                <c:pt idx="28">
                  <c:v>-12.9</c:v>
                </c:pt>
                <c:pt idx="29">
                  <c:v>-10.8</c:v>
                </c:pt>
                <c:pt idx="30">
                  <c:v>-8.8000000000000007</c:v>
                </c:pt>
                <c:pt idx="31">
                  <c:v>-0.4</c:v>
                </c:pt>
                <c:pt idx="32">
                  <c:v>-2.6</c:v>
                </c:pt>
                <c:pt idx="33">
                  <c:v>-5.8</c:v>
                </c:pt>
                <c:pt idx="34">
                  <c:v>-0.4</c:v>
                </c:pt>
                <c:pt idx="35">
                  <c:v>-3.3</c:v>
                </c:pt>
                <c:pt idx="36">
                  <c:v>-8.4</c:v>
                </c:pt>
                <c:pt idx="37">
                  <c:v>-10.3</c:v>
                </c:pt>
                <c:pt idx="38">
                  <c:v>-10.3</c:v>
                </c:pt>
                <c:pt idx="39">
                  <c:v>-10.199999999999999</c:v>
                </c:pt>
                <c:pt idx="40">
                  <c:v>-9.1</c:v>
                </c:pt>
                <c:pt idx="41">
                  <c:v>-4.7</c:v>
                </c:pt>
                <c:pt idx="42">
                  <c:v>-2.1</c:v>
                </c:pt>
                <c:pt idx="43">
                  <c:v>-8.6999999999999993</c:v>
                </c:pt>
                <c:pt idx="44">
                  <c:v>-4.2</c:v>
                </c:pt>
                <c:pt idx="45">
                  <c:v>-8.8000000000000007</c:v>
                </c:pt>
                <c:pt idx="46">
                  <c:v>-6.8</c:v>
                </c:pt>
                <c:pt idx="47">
                  <c:v>-7</c:v>
                </c:pt>
                <c:pt idx="48">
                  <c:v>9.4</c:v>
                </c:pt>
                <c:pt idx="49">
                  <c:v>7.1</c:v>
                </c:pt>
                <c:pt idx="50">
                  <c:v>9.5</c:v>
                </c:pt>
                <c:pt idx="51">
                  <c:v>8.3000000000000007</c:v>
                </c:pt>
                <c:pt idx="52">
                  <c:v>8.6</c:v>
                </c:pt>
                <c:pt idx="53">
                  <c:v>12.4</c:v>
                </c:pt>
                <c:pt idx="54">
                  <c:v>6.8</c:v>
                </c:pt>
                <c:pt idx="55">
                  <c:v>11.3</c:v>
                </c:pt>
                <c:pt idx="56">
                  <c:v>12.3</c:v>
                </c:pt>
                <c:pt idx="57">
                  <c:v>9.6999999999999993</c:v>
                </c:pt>
                <c:pt idx="58">
                  <c:v>11.7</c:v>
                </c:pt>
                <c:pt idx="59">
                  <c:v>9.1999999999999993</c:v>
                </c:pt>
                <c:pt idx="60">
                  <c:v>6.3</c:v>
                </c:pt>
                <c:pt idx="61">
                  <c:v>-3.7</c:v>
                </c:pt>
                <c:pt idx="62">
                  <c:v>-3.3</c:v>
                </c:pt>
                <c:pt idx="63">
                  <c:v>5</c:v>
                </c:pt>
                <c:pt idx="64">
                  <c:v>4.0999999999999996</c:v>
                </c:pt>
                <c:pt idx="65">
                  <c:v>8.6999999999999993</c:v>
                </c:pt>
                <c:pt idx="66">
                  <c:v>8.8000000000000007</c:v>
                </c:pt>
                <c:pt idx="67">
                  <c:v>4.4000000000000004</c:v>
                </c:pt>
                <c:pt idx="68">
                  <c:v>1.8</c:v>
                </c:pt>
                <c:pt idx="69">
                  <c:v>11.3</c:v>
                </c:pt>
                <c:pt idx="70">
                  <c:v>8.6999999999999993</c:v>
                </c:pt>
                <c:pt idx="71">
                  <c:v>8.1999999999999993</c:v>
                </c:pt>
                <c:pt idx="72">
                  <c:v>15.5</c:v>
                </c:pt>
                <c:pt idx="73">
                  <c:v>20.6</c:v>
                </c:pt>
                <c:pt idx="74">
                  <c:v>17.8</c:v>
                </c:pt>
                <c:pt idx="75">
                  <c:v>20.3</c:v>
                </c:pt>
                <c:pt idx="76">
                  <c:v>24.9</c:v>
                </c:pt>
                <c:pt idx="77">
                  <c:v>20.7</c:v>
                </c:pt>
                <c:pt idx="78">
                  <c:v>13</c:v>
                </c:pt>
                <c:pt idx="79">
                  <c:v>16.899999999999999</c:v>
                </c:pt>
                <c:pt idx="80">
                  <c:v>19.5</c:v>
                </c:pt>
                <c:pt idx="81">
                  <c:v>19.899999999999999</c:v>
                </c:pt>
                <c:pt idx="82">
                  <c:v>22</c:v>
                </c:pt>
                <c:pt idx="83">
                  <c:v>17.8</c:v>
                </c:pt>
                <c:pt idx="84">
                  <c:v>14.3</c:v>
                </c:pt>
                <c:pt idx="85">
                  <c:v>19.100000000000001</c:v>
                </c:pt>
                <c:pt idx="86">
                  <c:v>15.2</c:v>
                </c:pt>
                <c:pt idx="87">
                  <c:v>17.3</c:v>
                </c:pt>
                <c:pt idx="88">
                  <c:v>14.9</c:v>
                </c:pt>
                <c:pt idx="89">
                  <c:v>19</c:v>
                </c:pt>
                <c:pt idx="90">
                  <c:v>30.4</c:v>
                </c:pt>
                <c:pt idx="91">
                  <c:v>26.2</c:v>
                </c:pt>
                <c:pt idx="92">
                  <c:v>28.5</c:v>
                </c:pt>
                <c:pt idx="93">
                  <c:v>26.2</c:v>
                </c:pt>
                <c:pt idx="94">
                  <c:v>16.7</c:v>
                </c:pt>
                <c:pt idx="95">
                  <c:v>14.1</c:v>
                </c:pt>
                <c:pt idx="96">
                  <c:v>14.7</c:v>
                </c:pt>
                <c:pt idx="97">
                  <c:v>6.5</c:v>
                </c:pt>
                <c:pt idx="98">
                  <c:v>10</c:v>
                </c:pt>
                <c:pt idx="99">
                  <c:v>9.1999999999999993</c:v>
                </c:pt>
                <c:pt idx="100">
                  <c:v>7.7</c:v>
                </c:pt>
                <c:pt idx="101">
                  <c:v>14.7</c:v>
                </c:pt>
                <c:pt idx="102">
                  <c:v>3.3</c:v>
                </c:pt>
                <c:pt idx="103">
                  <c:v>3.2</c:v>
                </c:pt>
                <c:pt idx="104">
                  <c:v>3.1</c:v>
                </c:pt>
                <c:pt idx="105">
                  <c:v>3.7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'Handel Detaliczny'!$A$8</c:f>
              <c:strCache>
                <c:ptCount val="1"/>
                <c:pt idx="0">
                  <c:v>Przewidywana ogólna sytuacja gospodarcza przedsiębiorstwa</c:v>
                </c:pt>
              </c:strCache>
            </c:strRef>
          </c:tx>
          <c:spPr>
            <a:ln w="28575" cap="rnd">
              <a:solidFill>
                <a:srgbClr val="003399"/>
              </a:solidFill>
              <a:round/>
            </a:ln>
            <a:effectLst/>
          </c:spPr>
          <c:marker>
            <c:symbol val="none"/>
          </c:marker>
          <c:cat>
            <c:strRef>
              <c:f>'Handel Detaliczny'!$C$5:$DD$5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Detaliczny'!$C$8:$DD$8</c:f>
              <c:numCache>
                <c:formatCode>[$-10415]0.0</c:formatCode>
                <c:ptCount val="106"/>
                <c:pt idx="0">
                  <c:v>-37</c:v>
                </c:pt>
                <c:pt idx="1">
                  <c:v>-19.399999999999999</c:v>
                </c:pt>
                <c:pt idx="2">
                  <c:v>-7.5</c:v>
                </c:pt>
                <c:pt idx="3">
                  <c:v>-3.8</c:v>
                </c:pt>
                <c:pt idx="4">
                  <c:v>-4</c:v>
                </c:pt>
                <c:pt idx="5">
                  <c:v>-6.3</c:v>
                </c:pt>
                <c:pt idx="6">
                  <c:v>-3.7</c:v>
                </c:pt>
                <c:pt idx="7">
                  <c:v>1.7</c:v>
                </c:pt>
                <c:pt idx="8">
                  <c:v>-3.3</c:v>
                </c:pt>
                <c:pt idx="9">
                  <c:v>-0.3</c:v>
                </c:pt>
                <c:pt idx="10">
                  <c:v>-1.3</c:v>
                </c:pt>
                <c:pt idx="11">
                  <c:v>-7.4</c:v>
                </c:pt>
                <c:pt idx="12">
                  <c:v>-32</c:v>
                </c:pt>
                <c:pt idx="13">
                  <c:v>-23.4</c:v>
                </c:pt>
                <c:pt idx="14">
                  <c:v>-10.9</c:v>
                </c:pt>
                <c:pt idx="15">
                  <c:v>-8.1999999999999993</c:v>
                </c:pt>
                <c:pt idx="16">
                  <c:v>-12.1</c:v>
                </c:pt>
                <c:pt idx="17">
                  <c:v>-10.9</c:v>
                </c:pt>
                <c:pt idx="18">
                  <c:v>-6</c:v>
                </c:pt>
                <c:pt idx="19">
                  <c:v>3.4</c:v>
                </c:pt>
                <c:pt idx="20">
                  <c:v>-11.7</c:v>
                </c:pt>
                <c:pt idx="21">
                  <c:v>-24.7</c:v>
                </c:pt>
                <c:pt idx="22">
                  <c:v>-11.5</c:v>
                </c:pt>
                <c:pt idx="23">
                  <c:v>-23.3</c:v>
                </c:pt>
                <c:pt idx="24">
                  <c:v>-49</c:v>
                </c:pt>
                <c:pt idx="25">
                  <c:v>-38.5</c:v>
                </c:pt>
                <c:pt idx="26">
                  <c:v>-30.4</c:v>
                </c:pt>
                <c:pt idx="27">
                  <c:v>-24</c:v>
                </c:pt>
                <c:pt idx="28">
                  <c:v>-22</c:v>
                </c:pt>
                <c:pt idx="29">
                  <c:v>-25.4</c:v>
                </c:pt>
                <c:pt idx="30">
                  <c:v>-22.5</c:v>
                </c:pt>
                <c:pt idx="31">
                  <c:v>-17.8</c:v>
                </c:pt>
                <c:pt idx="32">
                  <c:v>-22.2</c:v>
                </c:pt>
                <c:pt idx="33">
                  <c:v>-17.8</c:v>
                </c:pt>
                <c:pt idx="34">
                  <c:v>-15.7</c:v>
                </c:pt>
                <c:pt idx="35">
                  <c:v>-23.8</c:v>
                </c:pt>
                <c:pt idx="36">
                  <c:v>-14</c:v>
                </c:pt>
                <c:pt idx="37">
                  <c:v>-9.3000000000000007</c:v>
                </c:pt>
                <c:pt idx="38">
                  <c:v>-0.3</c:v>
                </c:pt>
                <c:pt idx="39">
                  <c:v>5.4</c:v>
                </c:pt>
                <c:pt idx="40">
                  <c:v>-1.1000000000000001</c:v>
                </c:pt>
                <c:pt idx="41">
                  <c:v>4.2</c:v>
                </c:pt>
                <c:pt idx="42">
                  <c:v>7.2</c:v>
                </c:pt>
                <c:pt idx="43">
                  <c:v>0.6</c:v>
                </c:pt>
                <c:pt idx="44">
                  <c:v>0.6</c:v>
                </c:pt>
                <c:pt idx="45">
                  <c:v>-6</c:v>
                </c:pt>
                <c:pt idx="46">
                  <c:v>2.2000000000000002</c:v>
                </c:pt>
                <c:pt idx="47">
                  <c:v>-2.1</c:v>
                </c:pt>
                <c:pt idx="48">
                  <c:v>-11.1</c:v>
                </c:pt>
                <c:pt idx="49">
                  <c:v>-5.8</c:v>
                </c:pt>
                <c:pt idx="50">
                  <c:v>1.2</c:v>
                </c:pt>
                <c:pt idx="51">
                  <c:v>5.9</c:v>
                </c:pt>
                <c:pt idx="52">
                  <c:v>5.7</c:v>
                </c:pt>
                <c:pt idx="53">
                  <c:v>5.0999999999999996</c:v>
                </c:pt>
                <c:pt idx="54">
                  <c:v>3.7</c:v>
                </c:pt>
                <c:pt idx="55">
                  <c:v>3.4</c:v>
                </c:pt>
                <c:pt idx="56">
                  <c:v>6.2</c:v>
                </c:pt>
                <c:pt idx="57">
                  <c:v>9.4</c:v>
                </c:pt>
                <c:pt idx="58">
                  <c:v>7.4</c:v>
                </c:pt>
                <c:pt idx="59">
                  <c:v>-4</c:v>
                </c:pt>
                <c:pt idx="60">
                  <c:v>-3.4</c:v>
                </c:pt>
                <c:pt idx="61">
                  <c:v>-3.3</c:v>
                </c:pt>
                <c:pt idx="62">
                  <c:v>7.9</c:v>
                </c:pt>
                <c:pt idx="63">
                  <c:v>12.2</c:v>
                </c:pt>
                <c:pt idx="64">
                  <c:v>12.9</c:v>
                </c:pt>
                <c:pt idx="65">
                  <c:v>1.3</c:v>
                </c:pt>
                <c:pt idx="66">
                  <c:v>6</c:v>
                </c:pt>
                <c:pt idx="67">
                  <c:v>6.3</c:v>
                </c:pt>
                <c:pt idx="68">
                  <c:v>4.4000000000000004</c:v>
                </c:pt>
                <c:pt idx="69">
                  <c:v>4.0999999999999996</c:v>
                </c:pt>
                <c:pt idx="70">
                  <c:v>-0.9</c:v>
                </c:pt>
                <c:pt idx="71">
                  <c:v>-5.8</c:v>
                </c:pt>
                <c:pt idx="72">
                  <c:v>1.2</c:v>
                </c:pt>
                <c:pt idx="73">
                  <c:v>6.6</c:v>
                </c:pt>
                <c:pt idx="74">
                  <c:v>11</c:v>
                </c:pt>
                <c:pt idx="75">
                  <c:v>16.899999999999999</c:v>
                </c:pt>
                <c:pt idx="76">
                  <c:v>16</c:v>
                </c:pt>
                <c:pt idx="77">
                  <c:v>8</c:v>
                </c:pt>
                <c:pt idx="78">
                  <c:v>11</c:v>
                </c:pt>
                <c:pt idx="79">
                  <c:v>7</c:v>
                </c:pt>
                <c:pt idx="80">
                  <c:v>3</c:v>
                </c:pt>
                <c:pt idx="81">
                  <c:v>6.5</c:v>
                </c:pt>
                <c:pt idx="82">
                  <c:v>4.5999999999999996</c:v>
                </c:pt>
                <c:pt idx="83">
                  <c:v>4.5999999999999996</c:v>
                </c:pt>
                <c:pt idx="84">
                  <c:v>-2.7</c:v>
                </c:pt>
                <c:pt idx="85">
                  <c:v>3</c:v>
                </c:pt>
                <c:pt idx="86">
                  <c:v>7.8</c:v>
                </c:pt>
                <c:pt idx="87">
                  <c:v>12</c:v>
                </c:pt>
                <c:pt idx="88">
                  <c:v>9.6</c:v>
                </c:pt>
                <c:pt idx="89">
                  <c:v>7.5</c:v>
                </c:pt>
                <c:pt idx="90">
                  <c:v>1.4</c:v>
                </c:pt>
                <c:pt idx="91">
                  <c:v>5.8</c:v>
                </c:pt>
                <c:pt idx="92">
                  <c:v>5.6</c:v>
                </c:pt>
                <c:pt idx="93">
                  <c:v>10.5</c:v>
                </c:pt>
                <c:pt idx="94">
                  <c:v>5.9</c:v>
                </c:pt>
                <c:pt idx="95">
                  <c:v>6.2</c:v>
                </c:pt>
                <c:pt idx="96">
                  <c:v>-7.7</c:v>
                </c:pt>
                <c:pt idx="97">
                  <c:v>-4</c:v>
                </c:pt>
                <c:pt idx="98">
                  <c:v>9.6</c:v>
                </c:pt>
                <c:pt idx="99">
                  <c:v>7.4</c:v>
                </c:pt>
                <c:pt idx="100">
                  <c:v>7.6</c:v>
                </c:pt>
                <c:pt idx="101">
                  <c:v>3.4</c:v>
                </c:pt>
                <c:pt idx="102">
                  <c:v>-4.5</c:v>
                </c:pt>
                <c:pt idx="103">
                  <c:v>-1.5</c:v>
                </c:pt>
                <c:pt idx="104">
                  <c:v>-0.4</c:v>
                </c:pt>
                <c:pt idx="105">
                  <c:v>-0.4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537008"/>
        <c:axId val="97670288"/>
      </c:lineChart>
      <c:dateAx>
        <c:axId val="16953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060000" spcFirstLastPara="1" vertOverflow="ellipsis" wrap="square" anchor="t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70288"/>
        <c:crosses val="autoZero"/>
        <c:auto val="0"/>
        <c:lblOffset val="100"/>
        <c:baseTimeUnit val="days"/>
      </c:dateAx>
      <c:valAx>
        <c:axId val="9767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700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940761028059898E-2"/>
          <c:y val="6.2229594667203514E-2"/>
          <c:w val="0.94235700634508068"/>
          <c:h val="0.75191239493400375"/>
        </c:manualLayout>
      </c:layout>
      <c:lineChart>
        <c:grouping val="standard"/>
        <c:varyColors val="0"/>
        <c:ser>
          <c:idx val="0"/>
          <c:order val="0"/>
          <c:tx>
            <c:strRef>
              <c:f>'Usługi - H'!$A$6</c:f>
              <c:strCache>
                <c:ptCount val="1"/>
                <c:pt idx="0">
                  <c:v>Wskaźnik ogólnego klimatu koniunktury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'Usługi - H'!$C$5:$DD$5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'Usługi - H'!$C$6:$DD$6</c:f>
              <c:numCache>
                <c:formatCode>[$-10415]0.0</c:formatCode>
                <c:ptCount val="106"/>
                <c:pt idx="0">
                  <c:v>0.1</c:v>
                </c:pt>
                <c:pt idx="1">
                  <c:v>-17.7</c:v>
                </c:pt>
                <c:pt idx="2">
                  <c:v>-1.1000000000000001</c:v>
                </c:pt>
                <c:pt idx="3">
                  <c:v>-2.4</c:v>
                </c:pt>
                <c:pt idx="4">
                  <c:v>-5.6</c:v>
                </c:pt>
                <c:pt idx="5">
                  <c:v>5.8</c:v>
                </c:pt>
                <c:pt idx="6">
                  <c:v>-2.2000000000000002</c:v>
                </c:pt>
                <c:pt idx="7">
                  <c:v>-5.3</c:v>
                </c:pt>
                <c:pt idx="8">
                  <c:v>-2.7</c:v>
                </c:pt>
                <c:pt idx="9">
                  <c:v>-6.9</c:v>
                </c:pt>
                <c:pt idx="10">
                  <c:v>-9.3000000000000007</c:v>
                </c:pt>
                <c:pt idx="11">
                  <c:v>-19.899999999999999</c:v>
                </c:pt>
                <c:pt idx="12">
                  <c:v>-15.9</c:v>
                </c:pt>
                <c:pt idx="13">
                  <c:v>-27.7</c:v>
                </c:pt>
                <c:pt idx="14">
                  <c:v>-14.9</c:v>
                </c:pt>
                <c:pt idx="15">
                  <c:v>-12.1</c:v>
                </c:pt>
                <c:pt idx="16">
                  <c:v>-5.8</c:v>
                </c:pt>
                <c:pt idx="17">
                  <c:v>-28.2</c:v>
                </c:pt>
                <c:pt idx="18">
                  <c:v>-16.899999999999999</c:v>
                </c:pt>
                <c:pt idx="19">
                  <c:v>-10</c:v>
                </c:pt>
                <c:pt idx="20">
                  <c:v>-13</c:v>
                </c:pt>
                <c:pt idx="21">
                  <c:v>-14.5</c:v>
                </c:pt>
                <c:pt idx="22">
                  <c:v>-14.8</c:v>
                </c:pt>
                <c:pt idx="23">
                  <c:v>-13.4</c:v>
                </c:pt>
                <c:pt idx="24">
                  <c:v>-3.9</c:v>
                </c:pt>
                <c:pt idx="25">
                  <c:v>-7</c:v>
                </c:pt>
                <c:pt idx="26">
                  <c:v>-13.1</c:v>
                </c:pt>
                <c:pt idx="27">
                  <c:v>-4.2</c:v>
                </c:pt>
                <c:pt idx="28">
                  <c:v>-9.6999999999999993</c:v>
                </c:pt>
                <c:pt idx="29">
                  <c:v>-11.8</c:v>
                </c:pt>
                <c:pt idx="30">
                  <c:v>-14.2</c:v>
                </c:pt>
                <c:pt idx="31">
                  <c:v>-9.3000000000000007</c:v>
                </c:pt>
                <c:pt idx="32">
                  <c:v>-9.5</c:v>
                </c:pt>
                <c:pt idx="33">
                  <c:v>-2.1</c:v>
                </c:pt>
                <c:pt idx="34">
                  <c:v>-8.9</c:v>
                </c:pt>
                <c:pt idx="35">
                  <c:v>-18.2</c:v>
                </c:pt>
                <c:pt idx="36">
                  <c:v>-5.2</c:v>
                </c:pt>
                <c:pt idx="37">
                  <c:v>-1.6</c:v>
                </c:pt>
                <c:pt idx="38">
                  <c:v>1.9</c:v>
                </c:pt>
                <c:pt idx="39">
                  <c:v>1.6</c:v>
                </c:pt>
                <c:pt idx="40">
                  <c:v>-9.8000000000000007</c:v>
                </c:pt>
                <c:pt idx="41">
                  <c:v>0.3</c:v>
                </c:pt>
                <c:pt idx="42">
                  <c:v>-6.3</c:v>
                </c:pt>
                <c:pt idx="43">
                  <c:v>1.7</c:v>
                </c:pt>
                <c:pt idx="44">
                  <c:v>8.9</c:v>
                </c:pt>
                <c:pt idx="45">
                  <c:v>-1.3</c:v>
                </c:pt>
                <c:pt idx="46">
                  <c:v>-7</c:v>
                </c:pt>
                <c:pt idx="47">
                  <c:v>-7.8</c:v>
                </c:pt>
                <c:pt idx="48">
                  <c:v>-25.5</c:v>
                </c:pt>
                <c:pt idx="49">
                  <c:v>-12.7</c:v>
                </c:pt>
                <c:pt idx="50">
                  <c:v>-14.4</c:v>
                </c:pt>
                <c:pt idx="51">
                  <c:v>-8.1999999999999993</c:v>
                </c:pt>
                <c:pt idx="52">
                  <c:v>-14.2</c:v>
                </c:pt>
                <c:pt idx="53">
                  <c:v>-12.9</c:v>
                </c:pt>
                <c:pt idx="54">
                  <c:v>-9.3000000000000007</c:v>
                </c:pt>
                <c:pt idx="55">
                  <c:v>-4.4000000000000004</c:v>
                </c:pt>
                <c:pt idx="56">
                  <c:v>-7.8</c:v>
                </c:pt>
                <c:pt idx="57">
                  <c:v>-4.5</c:v>
                </c:pt>
                <c:pt idx="58">
                  <c:v>-5.8</c:v>
                </c:pt>
                <c:pt idx="59">
                  <c:v>6.3</c:v>
                </c:pt>
                <c:pt idx="60">
                  <c:v>-16.899999999999999</c:v>
                </c:pt>
                <c:pt idx="61">
                  <c:v>12.7</c:v>
                </c:pt>
                <c:pt idx="62">
                  <c:v>9.3000000000000007</c:v>
                </c:pt>
                <c:pt idx="63">
                  <c:v>-1.7</c:v>
                </c:pt>
                <c:pt idx="64">
                  <c:v>19.3</c:v>
                </c:pt>
                <c:pt idx="65">
                  <c:v>18.3</c:v>
                </c:pt>
                <c:pt idx="66">
                  <c:v>-0.2</c:v>
                </c:pt>
                <c:pt idx="67">
                  <c:v>-6.8</c:v>
                </c:pt>
                <c:pt idx="68">
                  <c:v>10.5</c:v>
                </c:pt>
                <c:pt idx="69">
                  <c:v>-15.1</c:v>
                </c:pt>
                <c:pt idx="70">
                  <c:v>-1.1000000000000001</c:v>
                </c:pt>
                <c:pt idx="71">
                  <c:v>-16</c:v>
                </c:pt>
                <c:pt idx="72">
                  <c:v>-8.8000000000000007</c:v>
                </c:pt>
                <c:pt idx="73">
                  <c:v>-0.1</c:v>
                </c:pt>
                <c:pt idx="74">
                  <c:v>-5.0999999999999996</c:v>
                </c:pt>
                <c:pt idx="75">
                  <c:v>2.2999999999999998</c:v>
                </c:pt>
                <c:pt idx="76">
                  <c:v>4.9000000000000004</c:v>
                </c:pt>
                <c:pt idx="77">
                  <c:v>-2.1</c:v>
                </c:pt>
                <c:pt idx="78">
                  <c:v>-1.7</c:v>
                </c:pt>
                <c:pt idx="79">
                  <c:v>0.6</c:v>
                </c:pt>
                <c:pt idx="80">
                  <c:v>-1.2</c:v>
                </c:pt>
                <c:pt idx="81">
                  <c:v>3.5</c:v>
                </c:pt>
                <c:pt idx="82">
                  <c:v>4.2</c:v>
                </c:pt>
                <c:pt idx="83">
                  <c:v>1.8</c:v>
                </c:pt>
                <c:pt idx="84">
                  <c:v>24.4</c:v>
                </c:pt>
                <c:pt idx="85">
                  <c:v>23.7</c:v>
                </c:pt>
                <c:pt idx="86">
                  <c:v>5.7</c:v>
                </c:pt>
                <c:pt idx="87">
                  <c:v>0.7</c:v>
                </c:pt>
                <c:pt idx="88">
                  <c:v>3.3</c:v>
                </c:pt>
                <c:pt idx="89">
                  <c:v>16.399999999999999</c:v>
                </c:pt>
                <c:pt idx="90">
                  <c:v>3.7</c:v>
                </c:pt>
                <c:pt idx="91">
                  <c:v>1.7</c:v>
                </c:pt>
                <c:pt idx="92">
                  <c:v>4.9000000000000004</c:v>
                </c:pt>
                <c:pt idx="93">
                  <c:v>26.3</c:v>
                </c:pt>
                <c:pt idx="94">
                  <c:v>18.5</c:v>
                </c:pt>
                <c:pt idx="95">
                  <c:v>20.5</c:v>
                </c:pt>
                <c:pt idx="96">
                  <c:v>12.9</c:v>
                </c:pt>
                <c:pt idx="97">
                  <c:v>10.199999999999999</c:v>
                </c:pt>
                <c:pt idx="98">
                  <c:v>4.5999999999999996</c:v>
                </c:pt>
                <c:pt idx="99">
                  <c:v>6.8</c:v>
                </c:pt>
                <c:pt idx="100">
                  <c:v>10.7</c:v>
                </c:pt>
                <c:pt idx="101">
                  <c:v>8.5</c:v>
                </c:pt>
                <c:pt idx="102">
                  <c:v>11.9</c:v>
                </c:pt>
                <c:pt idx="103">
                  <c:v>4.8</c:v>
                </c:pt>
                <c:pt idx="104">
                  <c:v>-1</c:v>
                </c:pt>
                <c:pt idx="105">
                  <c:v>0.3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'Usługi - H'!$A$7</c:f>
              <c:strCache>
                <c:ptCount val="1"/>
                <c:pt idx="0">
                  <c:v>Bieżąca ogólna sytuacja gospodarcza przedsiębiorstwa</c:v>
                </c:pt>
              </c:strCache>
            </c:strRef>
          </c:tx>
          <c:spPr>
            <a:ln w="28575" cap="rnd">
              <a:solidFill>
                <a:srgbClr val="001D77"/>
              </a:solidFill>
              <a:round/>
            </a:ln>
            <a:effectLst/>
          </c:spPr>
          <c:marker>
            <c:symbol val="none"/>
          </c:marker>
          <c:cat>
            <c:strRef>
              <c:f>'Usługi - H'!$C$5:$DD$5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'Usługi - H'!$C$7:$DD$7</c:f>
              <c:numCache>
                <c:formatCode>[$-10415]0.0</c:formatCode>
                <c:ptCount val="106"/>
                <c:pt idx="0">
                  <c:v>-0.5</c:v>
                </c:pt>
                <c:pt idx="1">
                  <c:v>-23.4</c:v>
                </c:pt>
                <c:pt idx="2">
                  <c:v>-17.899999999999999</c:v>
                </c:pt>
                <c:pt idx="3">
                  <c:v>-12</c:v>
                </c:pt>
                <c:pt idx="4">
                  <c:v>-15.8</c:v>
                </c:pt>
                <c:pt idx="5">
                  <c:v>5</c:v>
                </c:pt>
                <c:pt idx="6">
                  <c:v>-3.9</c:v>
                </c:pt>
                <c:pt idx="7">
                  <c:v>-1.1000000000000001</c:v>
                </c:pt>
                <c:pt idx="8">
                  <c:v>2.7</c:v>
                </c:pt>
                <c:pt idx="9">
                  <c:v>-0.4</c:v>
                </c:pt>
                <c:pt idx="10">
                  <c:v>6.3</c:v>
                </c:pt>
                <c:pt idx="11">
                  <c:v>-0.2</c:v>
                </c:pt>
                <c:pt idx="12">
                  <c:v>1.1000000000000001</c:v>
                </c:pt>
                <c:pt idx="13">
                  <c:v>-19.600000000000001</c:v>
                </c:pt>
                <c:pt idx="14">
                  <c:v>-10.1</c:v>
                </c:pt>
                <c:pt idx="15">
                  <c:v>-2.5</c:v>
                </c:pt>
                <c:pt idx="16">
                  <c:v>-3.8</c:v>
                </c:pt>
                <c:pt idx="17">
                  <c:v>-18.100000000000001</c:v>
                </c:pt>
                <c:pt idx="18">
                  <c:v>-12.3</c:v>
                </c:pt>
                <c:pt idx="19">
                  <c:v>-10.9</c:v>
                </c:pt>
                <c:pt idx="20">
                  <c:v>-14.5</c:v>
                </c:pt>
                <c:pt idx="21">
                  <c:v>-11.5</c:v>
                </c:pt>
                <c:pt idx="22">
                  <c:v>-5.6</c:v>
                </c:pt>
                <c:pt idx="23">
                  <c:v>-9.9</c:v>
                </c:pt>
                <c:pt idx="24">
                  <c:v>0.4</c:v>
                </c:pt>
                <c:pt idx="25">
                  <c:v>-14.2</c:v>
                </c:pt>
                <c:pt idx="26">
                  <c:v>-20.2</c:v>
                </c:pt>
                <c:pt idx="27">
                  <c:v>-14.6</c:v>
                </c:pt>
                <c:pt idx="28">
                  <c:v>-6.2</c:v>
                </c:pt>
                <c:pt idx="29">
                  <c:v>-14.1</c:v>
                </c:pt>
                <c:pt idx="30">
                  <c:v>-19</c:v>
                </c:pt>
                <c:pt idx="31">
                  <c:v>-16.2</c:v>
                </c:pt>
                <c:pt idx="32">
                  <c:v>-13.4</c:v>
                </c:pt>
                <c:pt idx="33">
                  <c:v>-8.1999999999999993</c:v>
                </c:pt>
                <c:pt idx="34">
                  <c:v>-6.7</c:v>
                </c:pt>
                <c:pt idx="35">
                  <c:v>-10.199999999999999</c:v>
                </c:pt>
                <c:pt idx="36">
                  <c:v>0.1</c:v>
                </c:pt>
                <c:pt idx="37">
                  <c:v>-4.0999999999999996</c:v>
                </c:pt>
                <c:pt idx="38">
                  <c:v>7.1</c:v>
                </c:pt>
                <c:pt idx="39">
                  <c:v>-0.9</c:v>
                </c:pt>
                <c:pt idx="40">
                  <c:v>-2.2000000000000002</c:v>
                </c:pt>
                <c:pt idx="41">
                  <c:v>5.2</c:v>
                </c:pt>
                <c:pt idx="42">
                  <c:v>3.5</c:v>
                </c:pt>
                <c:pt idx="43">
                  <c:v>7</c:v>
                </c:pt>
                <c:pt idx="44">
                  <c:v>10.199999999999999</c:v>
                </c:pt>
                <c:pt idx="45">
                  <c:v>8.9</c:v>
                </c:pt>
                <c:pt idx="46">
                  <c:v>4.9000000000000004</c:v>
                </c:pt>
                <c:pt idx="47">
                  <c:v>-3.3</c:v>
                </c:pt>
                <c:pt idx="48">
                  <c:v>-9.5</c:v>
                </c:pt>
                <c:pt idx="49">
                  <c:v>-7.2</c:v>
                </c:pt>
                <c:pt idx="50">
                  <c:v>-7.2</c:v>
                </c:pt>
                <c:pt idx="51">
                  <c:v>-1</c:v>
                </c:pt>
                <c:pt idx="52">
                  <c:v>-10.199999999999999</c:v>
                </c:pt>
                <c:pt idx="53">
                  <c:v>-7.2</c:v>
                </c:pt>
                <c:pt idx="54">
                  <c:v>-4.5999999999999996</c:v>
                </c:pt>
                <c:pt idx="55">
                  <c:v>-3.9</c:v>
                </c:pt>
                <c:pt idx="56">
                  <c:v>-4.5999999999999996</c:v>
                </c:pt>
                <c:pt idx="57">
                  <c:v>6</c:v>
                </c:pt>
                <c:pt idx="58">
                  <c:v>-1.9</c:v>
                </c:pt>
                <c:pt idx="59">
                  <c:v>6.3</c:v>
                </c:pt>
                <c:pt idx="60">
                  <c:v>-5.6</c:v>
                </c:pt>
                <c:pt idx="61">
                  <c:v>36.700000000000003</c:v>
                </c:pt>
                <c:pt idx="62">
                  <c:v>22.8</c:v>
                </c:pt>
                <c:pt idx="63">
                  <c:v>8.4</c:v>
                </c:pt>
                <c:pt idx="64">
                  <c:v>42.7</c:v>
                </c:pt>
                <c:pt idx="65">
                  <c:v>40.799999999999997</c:v>
                </c:pt>
                <c:pt idx="66">
                  <c:v>4.5</c:v>
                </c:pt>
                <c:pt idx="67">
                  <c:v>6.8</c:v>
                </c:pt>
                <c:pt idx="68">
                  <c:v>19.100000000000001</c:v>
                </c:pt>
                <c:pt idx="69">
                  <c:v>6.1</c:v>
                </c:pt>
                <c:pt idx="70">
                  <c:v>4.7</c:v>
                </c:pt>
                <c:pt idx="71">
                  <c:v>6.4</c:v>
                </c:pt>
                <c:pt idx="72">
                  <c:v>-0.8</c:v>
                </c:pt>
                <c:pt idx="73">
                  <c:v>7.1</c:v>
                </c:pt>
                <c:pt idx="74">
                  <c:v>0.3</c:v>
                </c:pt>
                <c:pt idx="75">
                  <c:v>6.4</c:v>
                </c:pt>
                <c:pt idx="76">
                  <c:v>13.2</c:v>
                </c:pt>
                <c:pt idx="77">
                  <c:v>6.3</c:v>
                </c:pt>
                <c:pt idx="78">
                  <c:v>5.3</c:v>
                </c:pt>
                <c:pt idx="79">
                  <c:v>8.1</c:v>
                </c:pt>
                <c:pt idx="80">
                  <c:v>8.1</c:v>
                </c:pt>
                <c:pt idx="81">
                  <c:v>10.199999999999999</c:v>
                </c:pt>
                <c:pt idx="82">
                  <c:v>8.9</c:v>
                </c:pt>
                <c:pt idx="83">
                  <c:v>14</c:v>
                </c:pt>
                <c:pt idx="84">
                  <c:v>8</c:v>
                </c:pt>
                <c:pt idx="85">
                  <c:v>4</c:v>
                </c:pt>
                <c:pt idx="86">
                  <c:v>0.9</c:v>
                </c:pt>
                <c:pt idx="87">
                  <c:v>-2.2000000000000002</c:v>
                </c:pt>
                <c:pt idx="88">
                  <c:v>19.8</c:v>
                </c:pt>
                <c:pt idx="89">
                  <c:v>28.9</c:v>
                </c:pt>
                <c:pt idx="90">
                  <c:v>3.8</c:v>
                </c:pt>
                <c:pt idx="91">
                  <c:v>-1.2</c:v>
                </c:pt>
                <c:pt idx="92">
                  <c:v>12.6</c:v>
                </c:pt>
                <c:pt idx="93">
                  <c:v>43.7</c:v>
                </c:pt>
                <c:pt idx="94">
                  <c:v>42.2</c:v>
                </c:pt>
                <c:pt idx="95">
                  <c:v>38.700000000000003</c:v>
                </c:pt>
                <c:pt idx="96">
                  <c:v>29.4</c:v>
                </c:pt>
                <c:pt idx="97">
                  <c:v>15.3</c:v>
                </c:pt>
                <c:pt idx="98">
                  <c:v>6.3</c:v>
                </c:pt>
                <c:pt idx="99">
                  <c:v>5.7</c:v>
                </c:pt>
                <c:pt idx="100">
                  <c:v>12.1</c:v>
                </c:pt>
                <c:pt idx="101">
                  <c:v>16.8</c:v>
                </c:pt>
                <c:pt idx="102">
                  <c:v>20.7</c:v>
                </c:pt>
                <c:pt idx="103">
                  <c:v>4.8</c:v>
                </c:pt>
                <c:pt idx="104">
                  <c:v>2.6</c:v>
                </c:pt>
                <c:pt idx="105">
                  <c:v>13.9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'Usługi - H'!$A$8</c:f>
              <c:strCache>
                <c:ptCount val="1"/>
                <c:pt idx="0">
                  <c:v>Przewidywana ogólna sytuacja gospodarcza przedsiębiorstwa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'Usługi - H'!$C$5:$DD$5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'Usługi - H'!$C$8:$DD$8</c:f>
              <c:numCache>
                <c:formatCode>[$-10415]0.0</c:formatCode>
                <c:ptCount val="106"/>
                <c:pt idx="0">
                  <c:v>0.6</c:v>
                </c:pt>
                <c:pt idx="1">
                  <c:v>-11.9</c:v>
                </c:pt>
                <c:pt idx="2">
                  <c:v>15.7</c:v>
                </c:pt>
                <c:pt idx="3">
                  <c:v>7.2</c:v>
                </c:pt>
                <c:pt idx="4">
                  <c:v>4.7</c:v>
                </c:pt>
                <c:pt idx="5">
                  <c:v>6.5</c:v>
                </c:pt>
                <c:pt idx="6">
                  <c:v>-0.5</c:v>
                </c:pt>
                <c:pt idx="7">
                  <c:v>-9.5</c:v>
                </c:pt>
                <c:pt idx="8">
                  <c:v>-8</c:v>
                </c:pt>
                <c:pt idx="9">
                  <c:v>-13.4</c:v>
                </c:pt>
                <c:pt idx="10">
                  <c:v>-24.8</c:v>
                </c:pt>
                <c:pt idx="11">
                  <c:v>-39.6</c:v>
                </c:pt>
                <c:pt idx="12">
                  <c:v>-32.9</c:v>
                </c:pt>
                <c:pt idx="13">
                  <c:v>-35.799999999999997</c:v>
                </c:pt>
                <c:pt idx="14">
                  <c:v>-19.600000000000001</c:v>
                </c:pt>
                <c:pt idx="15">
                  <c:v>-21.7</c:v>
                </c:pt>
                <c:pt idx="16">
                  <c:v>-7.7</c:v>
                </c:pt>
                <c:pt idx="17">
                  <c:v>-38.200000000000003</c:v>
                </c:pt>
                <c:pt idx="18">
                  <c:v>-21.4</c:v>
                </c:pt>
                <c:pt idx="19">
                  <c:v>-9</c:v>
                </c:pt>
                <c:pt idx="20">
                  <c:v>-11.5</c:v>
                </c:pt>
                <c:pt idx="21">
                  <c:v>-17.399999999999999</c:v>
                </c:pt>
                <c:pt idx="22">
                  <c:v>-23.9</c:v>
                </c:pt>
                <c:pt idx="23">
                  <c:v>-16.899999999999999</c:v>
                </c:pt>
                <c:pt idx="24">
                  <c:v>-8.1999999999999993</c:v>
                </c:pt>
                <c:pt idx="25">
                  <c:v>0.2</c:v>
                </c:pt>
                <c:pt idx="26">
                  <c:v>-6</c:v>
                </c:pt>
                <c:pt idx="27">
                  <c:v>6.2</c:v>
                </c:pt>
                <c:pt idx="28">
                  <c:v>-13.1</c:v>
                </c:pt>
                <c:pt idx="29">
                  <c:v>-9.4</c:v>
                </c:pt>
                <c:pt idx="30">
                  <c:v>-9.3000000000000007</c:v>
                </c:pt>
                <c:pt idx="31">
                  <c:v>-2.2999999999999998</c:v>
                </c:pt>
                <c:pt idx="32">
                  <c:v>-5.5</c:v>
                </c:pt>
                <c:pt idx="33">
                  <c:v>4.0999999999999996</c:v>
                </c:pt>
                <c:pt idx="34">
                  <c:v>-11</c:v>
                </c:pt>
                <c:pt idx="35">
                  <c:v>-26.1</c:v>
                </c:pt>
                <c:pt idx="36">
                  <c:v>-10.4</c:v>
                </c:pt>
                <c:pt idx="37">
                  <c:v>0.9</c:v>
                </c:pt>
                <c:pt idx="38">
                  <c:v>-3.4</c:v>
                </c:pt>
                <c:pt idx="39">
                  <c:v>4.0999999999999996</c:v>
                </c:pt>
                <c:pt idx="40">
                  <c:v>-17.399999999999999</c:v>
                </c:pt>
                <c:pt idx="41">
                  <c:v>-4.7</c:v>
                </c:pt>
                <c:pt idx="42">
                  <c:v>-16</c:v>
                </c:pt>
                <c:pt idx="43">
                  <c:v>-3.7</c:v>
                </c:pt>
                <c:pt idx="44">
                  <c:v>7.5</c:v>
                </c:pt>
                <c:pt idx="45">
                  <c:v>-11.5</c:v>
                </c:pt>
                <c:pt idx="46">
                  <c:v>-18.899999999999999</c:v>
                </c:pt>
                <c:pt idx="47">
                  <c:v>-12.3</c:v>
                </c:pt>
                <c:pt idx="48">
                  <c:v>-41.4</c:v>
                </c:pt>
                <c:pt idx="49">
                  <c:v>-18.2</c:v>
                </c:pt>
                <c:pt idx="50">
                  <c:v>-21.5</c:v>
                </c:pt>
                <c:pt idx="51">
                  <c:v>-15.3</c:v>
                </c:pt>
                <c:pt idx="52">
                  <c:v>-18.2</c:v>
                </c:pt>
                <c:pt idx="53">
                  <c:v>-18.600000000000001</c:v>
                </c:pt>
                <c:pt idx="54">
                  <c:v>-13.9</c:v>
                </c:pt>
                <c:pt idx="55">
                  <c:v>-4.9000000000000004</c:v>
                </c:pt>
                <c:pt idx="56">
                  <c:v>-11</c:v>
                </c:pt>
                <c:pt idx="57">
                  <c:v>-14.9</c:v>
                </c:pt>
                <c:pt idx="58">
                  <c:v>-9.6</c:v>
                </c:pt>
                <c:pt idx="59">
                  <c:v>6.3</c:v>
                </c:pt>
                <c:pt idx="60">
                  <c:v>-28.2</c:v>
                </c:pt>
                <c:pt idx="61">
                  <c:v>-11.4</c:v>
                </c:pt>
                <c:pt idx="62">
                  <c:v>-4.2</c:v>
                </c:pt>
                <c:pt idx="63">
                  <c:v>-11.8</c:v>
                </c:pt>
                <c:pt idx="64">
                  <c:v>-4.2</c:v>
                </c:pt>
                <c:pt idx="65">
                  <c:v>-4.2</c:v>
                </c:pt>
                <c:pt idx="66">
                  <c:v>-4.9000000000000004</c:v>
                </c:pt>
                <c:pt idx="67">
                  <c:v>-20.3</c:v>
                </c:pt>
                <c:pt idx="68">
                  <c:v>1.9</c:v>
                </c:pt>
                <c:pt idx="69">
                  <c:v>-36.299999999999997</c:v>
                </c:pt>
                <c:pt idx="70">
                  <c:v>-6.9</c:v>
                </c:pt>
                <c:pt idx="71">
                  <c:v>-38.4</c:v>
                </c:pt>
                <c:pt idx="72">
                  <c:v>-16.7</c:v>
                </c:pt>
                <c:pt idx="73">
                  <c:v>-7.2</c:v>
                </c:pt>
                <c:pt idx="74">
                  <c:v>-10.5</c:v>
                </c:pt>
                <c:pt idx="75">
                  <c:v>-1.8</c:v>
                </c:pt>
                <c:pt idx="76">
                  <c:v>-3.4</c:v>
                </c:pt>
                <c:pt idx="77">
                  <c:v>-10.5</c:v>
                </c:pt>
                <c:pt idx="78">
                  <c:v>-8.6999999999999993</c:v>
                </c:pt>
                <c:pt idx="79">
                  <c:v>-6.9</c:v>
                </c:pt>
                <c:pt idx="80">
                  <c:v>-10.5</c:v>
                </c:pt>
                <c:pt idx="81">
                  <c:v>-3.2</c:v>
                </c:pt>
                <c:pt idx="82">
                  <c:v>-0.6</c:v>
                </c:pt>
                <c:pt idx="83">
                  <c:v>-10.4</c:v>
                </c:pt>
                <c:pt idx="84">
                  <c:v>40.700000000000003</c:v>
                </c:pt>
                <c:pt idx="85">
                  <c:v>43.4</c:v>
                </c:pt>
                <c:pt idx="86">
                  <c:v>10.5</c:v>
                </c:pt>
                <c:pt idx="87">
                  <c:v>3.5</c:v>
                </c:pt>
                <c:pt idx="88">
                  <c:v>-13.2</c:v>
                </c:pt>
                <c:pt idx="89">
                  <c:v>3.8</c:v>
                </c:pt>
                <c:pt idx="90">
                  <c:v>3.5</c:v>
                </c:pt>
                <c:pt idx="91">
                  <c:v>4.5</c:v>
                </c:pt>
                <c:pt idx="92">
                  <c:v>-2.9</c:v>
                </c:pt>
                <c:pt idx="93">
                  <c:v>8.8000000000000007</c:v>
                </c:pt>
                <c:pt idx="94">
                  <c:v>-5.3</c:v>
                </c:pt>
                <c:pt idx="95">
                  <c:v>2.2999999999999998</c:v>
                </c:pt>
                <c:pt idx="96">
                  <c:v>-3.7</c:v>
                </c:pt>
                <c:pt idx="97">
                  <c:v>5.0999999999999996</c:v>
                </c:pt>
                <c:pt idx="98">
                  <c:v>2.9</c:v>
                </c:pt>
                <c:pt idx="99">
                  <c:v>7.9</c:v>
                </c:pt>
                <c:pt idx="100">
                  <c:v>9.3000000000000007</c:v>
                </c:pt>
                <c:pt idx="101">
                  <c:v>0.1</c:v>
                </c:pt>
                <c:pt idx="102">
                  <c:v>3.1</c:v>
                </c:pt>
                <c:pt idx="103">
                  <c:v>4.7</c:v>
                </c:pt>
                <c:pt idx="104">
                  <c:v>-4.5999999999999996</c:v>
                </c:pt>
                <c:pt idx="105">
                  <c:v>-13.4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668328"/>
        <c:axId val="97662840"/>
      </c:lineChart>
      <c:dateAx>
        <c:axId val="97668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060000" spcFirstLastPara="1" vertOverflow="ellipsis" wrap="square" anchor="t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2840"/>
        <c:crosses val="autoZero"/>
        <c:auto val="0"/>
        <c:lblOffset val="100"/>
        <c:baseTimeUnit val="days"/>
      </c:dateAx>
      <c:valAx>
        <c:axId val="97662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832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>
                <a:solidFill>
                  <a:schemeClr val="tx1"/>
                </a:solidFill>
              </a:rPr>
              <a:t>Przetwórstwo przemysłowe - wskaźnik ogólnego klimatu koniunktury i indeks produkcji sprzedanej</a:t>
            </a:r>
          </a:p>
          <a:p>
            <a:pPr>
              <a:defRPr>
                <a:solidFill>
                  <a:schemeClr val="tx1"/>
                </a:solidFill>
              </a:defRPr>
            </a:pPr>
            <a:endParaRPr lang="pl-PL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Arkusz1!$A$19</c:f>
              <c:strCache>
                <c:ptCount val="1"/>
                <c:pt idx="0">
                  <c:v>Wskaźnik ogólnego klimatu koniunktury w przemyśle</c:v>
                </c:pt>
              </c:strCache>
            </c:strRef>
          </c:tx>
          <c:spPr>
            <a:ln w="2222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numRef>
              <c:f>Arkusz1!$B$17:$FH$17</c:f>
              <c:numCache>
                <c:formatCode>General</c:formatCode>
                <c:ptCount val="163"/>
                <c:pt idx="0">
                  <c:v>2006</c:v>
                </c:pt>
                <c:pt idx="12">
                  <c:v>2007</c:v>
                </c:pt>
                <c:pt idx="24">
                  <c:v>2008</c:v>
                </c:pt>
                <c:pt idx="36">
                  <c:v>2009</c:v>
                </c:pt>
                <c:pt idx="48">
                  <c:v>2010</c:v>
                </c:pt>
                <c:pt idx="60">
                  <c:v>2011</c:v>
                </c:pt>
                <c:pt idx="72">
                  <c:v>2012</c:v>
                </c:pt>
                <c:pt idx="84">
                  <c:v>2013</c:v>
                </c:pt>
                <c:pt idx="96">
                  <c:v>2014</c:v>
                </c:pt>
                <c:pt idx="108">
                  <c:v>2015</c:v>
                </c:pt>
                <c:pt idx="120">
                  <c:v>2016</c:v>
                </c:pt>
                <c:pt idx="132">
                  <c:v>2017</c:v>
                </c:pt>
                <c:pt idx="144">
                  <c:v>2018</c:v>
                </c:pt>
                <c:pt idx="156">
                  <c:v>2019</c:v>
                </c:pt>
              </c:numCache>
            </c:numRef>
          </c:cat>
          <c:val>
            <c:numRef>
              <c:f>Arkusz1!$B$19:$FH$19</c:f>
              <c:numCache>
                <c:formatCode>General</c:formatCode>
                <c:ptCount val="163"/>
                <c:pt idx="0">
                  <c:v>109.1</c:v>
                </c:pt>
                <c:pt idx="1">
                  <c:v>110.3</c:v>
                </c:pt>
                <c:pt idx="2">
                  <c:v>112.9</c:v>
                </c:pt>
                <c:pt idx="3">
                  <c:v>114.1</c:v>
                </c:pt>
                <c:pt idx="4">
                  <c:v>117.7</c:v>
                </c:pt>
                <c:pt idx="5">
                  <c:v>117.5</c:v>
                </c:pt>
                <c:pt idx="6">
                  <c:v>117.5</c:v>
                </c:pt>
                <c:pt idx="7">
                  <c:v>117.1</c:v>
                </c:pt>
                <c:pt idx="8">
                  <c:v>117</c:v>
                </c:pt>
                <c:pt idx="9">
                  <c:v>116.9</c:v>
                </c:pt>
                <c:pt idx="10">
                  <c:v>115.7</c:v>
                </c:pt>
                <c:pt idx="11">
                  <c:v>114.8</c:v>
                </c:pt>
                <c:pt idx="12">
                  <c:v>119.5</c:v>
                </c:pt>
                <c:pt idx="13">
                  <c:v>122.1</c:v>
                </c:pt>
                <c:pt idx="14">
                  <c:v>123.8</c:v>
                </c:pt>
                <c:pt idx="15">
                  <c:v>124.7</c:v>
                </c:pt>
                <c:pt idx="16">
                  <c:v>124.9</c:v>
                </c:pt>
                <c:pt idx="17">
                  <c:v>123.1</c:v>
                </c:pt>
                <c:pt idx="18">
                  <c:v>121.5</c:v>
                </c:pt>
                <c:pt idx="19">
                  <c:v>122.8</c:v>
                </c:pt>
                <c:pt idx="20">
                  <c:v>122.1</c:v>
                </c:pt>
                <c:pt idx="21">
                  <c:v>121</c:v>
                </c:pt>
                <c:pt idx="22">
                  <c:v>117.8</c:v>
                </c:pt>
                <c:pt idx="23">
                  <c:v>117.4</c:v>
                </c:pt>
                <c:pt idx="24">
                  <c:v>119.7</c:v>
                </c:pt>
                <c:pt idx="25">
                  <c:v>121.4</c:v>
                </c:pt>
                <c:pt idx="26">
                  <c:v>121.2</c:v>
                </c:pt>
                <c:pt idx="27">
                  <c:v>122.4</c:v>
                </c:pt>
                <c:pt idx="28">
                  <c:v>120.2</c:v>
                </c:pt>
                <c:pt idx="29">
                  <c:v>117</c:v>
                </c:pt>
                <c:pt idx="30">
                  <c:v>113.9</c:v>
                </c:pt>
                <c:pt idx="31">
                  <c:v>114.6</c:v>
                </c:pt>
                <c:pt idx="32">
                  <c:v>111.2</c:v>
                </c:pt>
                <c:pt idx="33">
                  <c:v>105.6</c:v>
                </c:pt>
                <c:pt idx="34">
                  <c:v>98.5</c:v>
                </c:pt>
                <c:pt idx="35">
                  <c:v>89.5</c:v>
                </c:pt>
                <c:pt idx="36">
                  <c:v>86.8</c:v>
                </c:pt>
                <c:pt idx="37">
                  <c:v>82.3</c:v>
                </c:pt>
                <c:pt idx="38">
                  <c:v>84.4</c:v>
                </c:pt>
                <c:pt idx="39">
                  <c:v>91.8</c:v>
                </c:pt>
                <c:pt idx="40">
                  <c:v>94.7</c:v>
                </c:pt>
                <c:pt idx="41">
                  <c:v>95.4</c:v>
                </c:pt>
                <c:pt idx="42">
                  <c:v>95.8</c:v>
                </c:pt>
                <c:pt idx="43">
                  <c:v>99.5</c:v>
                </c:pt>
                <c:pt idx="44">
                  <c:v>102.1</c:v>
                </c:pt>
                <c:pt idx="45">
                  <c:v>100.8</c:v>
                </c:pt>
                <c:pt idx="46">
                  <c:v>101.1</c:v>
                </c:pt>
                <c:pt idx="47">
                  <c:v>98.1</c:v>
                </c:pt>
                <c:pt idx="48">
                  <c:v>100</c:v>
                </c:pt>
                <c:pt idx="49">
                  <c:v>103.1</c:v>
                </c:pt>
                <c:pt idx="50">
                  <c:v>107.4</c:v>
                </c:pt>
                <c:pt idx="51">
                  <c:v>109.9</c:v>
                </c:pt>
                <c:pt idx="52">
                  <c:v>107.2</c:v>
                </c:pt>
                <c:pt idx="53">
                  <c:v>106.2</c:v>
                </c:pt>
                <c:pt idx="54">
                  <c:v>106.4</c:v>
                </c:pt>
                <c:pt idx="55">
                  <c:v>108.1</c:v>
                </c:pt>
                <c:pt idx="56">
                  <c:v>107.8</c:v>
                </c:pt>
                <c:pt idx="57">
                  <c:v>104</c:v>
                </c:pt>
                <c:pt idx="58">
                  <c:v>102.7</c:v>
                </c:pt>
                <c:pt idx="59">
                  <c:v>101.4</c:v>
                </c:pt>
                <c:pt idx="60">
                  <c:v>97.7</c:v>
                </c:pt>
                <c:pt idx="61">
                  <c:v>102.1</c:v>
                </c:pt>
                <c:pt idx="62">
                  <c:v>103.7</c:v>
                </c:pt>
                <c:pt idx="63">
                  <c:v>104.3</c:v>
                </c:pt>
                <c:pt idx="64">
                  <c:v>104.2</c:v>
                </c:pt>
                <c:pt idx="65">
                  <c:v>103.1</c:v>
                </c:pt>
                <c:pt idx="66">
                  <c:v>103.1</c:v>
                </c:pt>
                <c:pt idx="67">
                  <c:v>103</c:v>
                </c:pt>
                <c:pt idx="68">
                  <c:v>101.1</c:v>
                </c:pt>
                <c:pt idx="69">
                  <c:v>98.9</c:v>
                </c:pt>
                <c:pt idx="70">
                  <c:v>95.8</c:v>
                </c:pt>
                <c:pt idx="71">
                  <c:v>93.1</c:v>
                </c:pt>
                <c:pt idx="72">
                  <c:v>94.9</c:v>
                </c:pt>
                <c:pt idx="73">
                  <c:v>97.9</c:v>
                </c:pt>
                <c:pt idx="74">
                  <c:v>99.4</c:v>
                </c:pt>
                <c:pt idx="75">
                  <c:v>100.9</c:v>
                </c:pt>
                <c:pt idx="76">
                  <c:v>100.4</c:v>
                </c:pt>
                <c:pt idx="77">
                  <c:v>100.4</c:v>
                </c:pt>
                <c:pt idx="78">
                  <c:v>96.9</c:v>
                </c:pt>
                <c:pt idx="79">
                  <c:v>97.2</c:v>
                </c:pt>
                <c:pt idx="80">
                  <c:v>93.9</c:v>
                </c:pt>
                <c:pt idx="81">
                  <c:v>89.3</c:v>
                </c:pt>
                <c:pt idx="82">
                  <c:v>90.9</c:v>
                </c:pt>
                <c:pt idx="83">
                  <c:v>85.7</c:v>
                </c:pt>
                <c:pt idx="84">
                  <c:v>91.1</c:v>
                </c:pt>
                <c:pt idx="85">
                  <c:v>92</c:v>
                </c:pt>
                <c:pt idx="86">
                  <c:v>93.6</c:v>
                </c:pt>
                <c:pt idx="87">
                  <c:v>94.2</c:v>
                </c:pt>
                <c:pt idx="88">
                  <c:v>98.6</c:v>
                </c:pt>
                <c:pt idx="89">
                  <c:v>95.8</c:v>
                </c:pt>
                <c:pt idx="90">
                  <c:v>95.9</c:v>
                </c:pt>
                <c:pt idx="91">
                  <c:v>99.5</c:v>
                </c:pt>
                <c:pt idx="92">
                  <c:v>98.2</c:v>
                </c:pt>
                <c:pt idx="93">
                  <c:v>99</c:v>
                </c:pt>
                <c:pt idx="94">
                  <c:v>96.9</c:v>
                </c:pt>
                <c:pt idx="95">
                  <c:v>93.6</c:v>
                </c:pt>
                <c:pt idx="96">
                  <c:v>100.5</c:v>
                </c:pt>
                <c:pt idx="97">
                  <c:v>102.5</c:v>
                </c:pt>
                <c:pt idx="98">
                  <c:v>105.1</c:v>
                </c:pt>
                <c:pt idx="99">
                  <c:v>109.3</c:v>
                </c:pt>
                <c:pt idx="100">
                  <c:v>106.9</c:v>
                </c:pt>
                <c:pt idx="101">
                  <c:v>106.8</c:v>
                </c:pt>
                <c:pt idx="102">
                  <c:v>104.5</c:v>
                </c:pt>
                <c:pt idx="103">
                  <c:v>105.1</c:v>
                </c:pt>
                <c:pt idx="104">
                  <c:v>102.7</c:v>
                </c:pt>
                <c:pt idx="105">
                  <c:v>102.1</c:v>
                </c:pt>
                <c:pt idx="106">
                  <c:v>101.7</c:v>
                </c:pt>
                <c:pt idx="107">
                  <c:v>97.5</c:v>
                </c:pt>
                <c:pt idx="108">
                  <c:v>102</c:v>
                </c:pt>
                <c:pt idx="109">
                  <c:v>103.5</c:v>
                </c:pt>
                <c:pt idx="110">
                  <c:v>106.3</c:v>
                </c:pt>
                <c:pt idx="111">
                  <c:v>108.2</c:v>
                </c:pt>
                <c:pt idx="112">
                  <c:v>107.5</c:v>
                </c:pt>
                <c:pt idx="113">
                  <c:v>106.1</c:v>
                </c:pt>
                <c:pt idx="114">
                  <c:v>105.8</c:v>
                </c:pt>
                <c:pt idx="115">
                  <c:v>107.1</c:v>
                </c:pt>
                <c:pt idx="116">
                  <c:v>103.2</c:v>
                </c:pt>
                <c:pt idx="117">
                  <c:v>103</c:v>
                </c:pt>
                <c:pt idx="118">
                  <c:v>102.5</c:v>
                </c:pt>
                <c:pt idx="119">
                  <c:v>98.9</c:v>
                </c:pt>
                <c:pt idx="120">
                  <c:v>100.8</c:v>
                </c:pt>
                <c:pt idx="121">
                  <c:v>103</c:v>
                </c:pt>
                <c:pt idx="122">
                  <c:v>104.9</c:v>
                </c:pt>
                <c:pt idx="123">
                  <c:v>105.4</c:v>
                </c:pt>
                <c:pt idx="124">
                  <c:v>105</c:v>
                </c:pt>
                <c:pt idx="125">
                  <c:v>105.2</c:v>
                </c:pt>
                <c:pt idx="126">
                  <c:v>103.1</c:v>
                </c:pt>
                <c:pt idx="127">
                  <c:v>104.8</c:v>
                </c:pt>
                <c:pt idx="128">
                  <c:v>103.3</c:v>
                </c:pt>
                <c:pt idx="129">
                  <c:v>101</c:v>
                </c:pt>
                <c:pt idx="130">
                  <c:v>98.2</c:v>
                </c:pt>
                <c:pt idx="131">
                  <c:v>97.4</c:v>
                </c:pt>
                <c:pt idx="132">
                  <c:v>102.7</c:v>
                </c:pt>
                <c:pt idx="133">
                  <c:v>104.5</c:v>
                </c:pt>
                <c:pt idx="134">
                  <c:v>106.4</c:v>
                </c:pt>
                <c:pt idx="135">
                  <c:v>109.6</c:v>
                </c:pt>
                <c:pt idx="136">
                  <c:v>108.1</c:v>
                </c:pt>
                <c:pt idx="137">
                  <c:v>107.5</c:v>
                </c:pt>
                <c:pt idx="138">
                  <c:v>107.4</c:v>
                </c:pt>
                <c:pt idx="139">
                  <c:v>107.4</c:v>
                </c:pt>
                <c:pt idx="140">
                  <c:v>106.3</c:v>
                </c:pt>
                <c:pt idx="141">
                  <c:v>104.6</c:v>
                </c:pt>
                <c:pt idx="142">
                  <c:v>104.6</c:v>
                </c:pt>
                <c:pt idx="143">
                  <c:v>103.5</c:v>
                </c:pt>
                <c:pt idx="144">
                  <c:v>116.5</c:v>
                </c:pt>
                <c:pt idx="145">
                  <c:v>116.2</c:v>
                </c:pt>
                <c:pt idx="146">
                  <c:v>118.7</c:v>
                </c:pt>
                <c:pt idx="147">
                  <c:v>116.8</c:v>
                </c:pt>
                <c:pt idx="148">
                  <c:v>115.7</c:v>
                </c:pt>
                <c:pt idx="149">
                  <c:v>113.3</c:v>
                </c:pt>
                <c:pt idx="150">
                  <c:v>112.1</c:v>
                </c:pt>
                <c:pt idx="151">
                  <c:v>109.9</c:v>
                </c:pt>
                <c:pt idx="152">
                  <c:v>108.8</c:v>
                </c:pt>
                <c:pt idx="153">
                  <c:v>104.8</c:v>
                </c:pt>
                <c:pt idx="154">
                  <c:v>106.1</c:v>
                </c:pt>
                <c:pt idx="155">
                  <c:v>105.3</c:v>
                </c:pt>
                <c:pt idx="156">
                  <c:v>106.4</c:v>
                </c:pt>
                <c:pt idx="157">
                  <c:v>107.3</c:v>
                </c:pt>
                <c:pt idx="158">
                  <c:v>106.8</c:v>
                </c:pt>
                <c:pt idx="159">
                  <c:v>108</c:v>
                </c:pt>
                <c:pt idx="160">
                  <c:v>106.2</c:v>
                </c:pt>
                <c:pt idx="161">
                  <c:v>105.2</c:v>
                </c:pt>
                <c:pt idx="162">
                  <c:v>104.1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669504"/>
        <c:axId val="97669112"/>
      </c:lineChart>
      <c:lineChart>
        <c:grouping val="standard"/>
        <c:varyColors val="0"/>
        <c:ser>
          <c:idx val="0"/>
          <c:order val="0"/>
          <c:tx>
            <c:strRef>
              <c:f>Arkusz1!$A$18</c:f>
              <c:strCache>
                <c:ptCount val="1"/>
                <c:pt idx="0">
                  <c:v>Indeks produkcji sprzedanej przemysłu</c:v>
                </c:pt>
              </c:strCache>
            </c:strRef>
          </c:tx>
          <c:spPr>
            <a:ln w="22225" cap="rnd">
              <a:solidFill>
                <a:srgbClr val="000099"/>
              </a:solidFill>
              <a:round/>
            </a:ln>
            <a:effectLst/>
          </c:spPr>
          <c:marker>
            <c:symbol val="none"/>
          </c:marker>
          <c:cat>
            <c:numRef>
              <c:f>Arkusz1!$B$17:$FH$17</c:f>
              <c:numCache>
                <c:formatCode>General</c:formatCode>
                <c:ptCount val="163"/>
                <c:pt idx="0">
                  <c:v>2006</c:v>
                </c:pt>
                <c:pt idx="12">
                  <c:v>2007</c:v>
                </c:pt>
                <c:pt idx="24">
                  <c:v>2008</c:v>
                </c:pt>
                <c:pt idx="36">
                  <c:v>2009</c:v>
                </c:pt>
                <c:pt idx="48">
                  <c:v>2010</c:v>
                </c:pt>
                <c:pt idx="60">
                  <c:v>2011</c:v>
                </c:pt>
                <c:pt idx="72">
                  <c:v>2012</c:v>
                </c:pt>
                <c:pt idx="84">
                  <c:v>2013</c:v>
                </c:pt>
                <c:pt idx="96">
                  <c:v>2014</c:v>
                </c:pt>
                <c:pt idx="108">
                  <c:v>2015</c:v>
                </c:pt>
                <c:pt idx="120">
                  <c:v>2016</c:v>
                </c:pt>
                <c:pt idx="132">
                  <c:v>2017</c:v>
                </c:pt>
                <c:pt idx="144">
                  <c:v>2018</c:v>
                </c:pt>
                <c:pt idx="156">
                  <c:v>2019</c:v>
                </c:pt>
              </c:numCache>
            </c:numRef>
          </c:cat>
          <c:val>
            <c:numRef>
              <c:f>Arkusz1!$B$18:$FH$18</c:f>
              <c:numCache>
                <c:formatCode>General</c:formatCode>
                <c:ptCount val="163"/>
                <c:pt idx="0">
                  <c:v>110.4</c:v>
                </c:pt>
                <c:pt idx="1">
                  <c:v>110</c:v>
                </c:pt>
                <c:pt idx="2">
                  <c:v>116.4</c:v>
                </c:pt>
                <c:pt idx="3">
                  <c:v>106.1</c:v>
                </c:pt>
                <c:pt idx="4">
                  <c:v>119.1</c:v>
                </c:pt>
                <c:pt idx="5">
                  <c:v>112.3</c:v>
                </c:pt>
                <c:pt idx="6">
                  <c:v>114.9</c:v>
                </c:pt>
                <c:pt idx="7">
                  <c:v>112.7</c:v>
                </c:pt>
                <c:pt idx="8">
                  <c:v>111.4</c:v>
                </c:pt>
                <c:pt idx="9">
                  <c:v>114</c:v>
                </c:pt>
                <c:pt idx="10">
                  <c:v>111.2</c:v>
                </c:pt>
                <c:pt idx="11">
                  <c:v>106.5</c:v>
                </c:pt>
                <c:pt idx="12">
                  <c:v>114.1</c:v>
                </c:pt>
                <c:pt idx="13">
                  <c:v>112.1</c:v>
                </c:pt>
                <c:pt idx="14">
                  <c:v>110.9</c:v>
                </c:pt>
                <c:pt idx="15">
                  <c:v>112.5</c:v>
                </c:pt>
                <c:pt idx="16">
                  <c:v>108.2</c:v>
                </c:pt>
                <c:pt idx="17">
                  <c:v>105.7</c:v>
                </c:pt>
                <c:pt idx="18">
                  <c:v>110.6</c:v>
                </c:pt>
                <c:pt idx="19">
                  <c:v>108.4</c:v>
                </c:pt>
                <c:pt idx="20">
                  <c:v>105.4</c:v>
                </c:pt>
                <c:pt idx="21">
                  <c:v>110.9</c:v>
                </c:pt>
                <c:pt idx="22">
                  <c:v>108.5</c:v>
                </c:pt>
                <c:pt idx="23">
                  <c:v>105.8</c:v>
                </c:pt>
                <c:pt idx="24">
                  <c:v>110.5</c:v>
                </c:pt>
                <c:pt idx="25">
                  <c:v>114.7</c:v>
                </c:pt>
                <c:pt idx="26">
                  <c:v>100.7</c:v>
                </c:pt>
                <c:pt idx="27">
                  <c:v>114.4</c:v>
                </c:pt>
                <c:pt idx="28">
                  <c:v>101.4</c:v>
                </c:pt>
                <c:pt idx="29">
                  <c:v>106.5</c:v>
                </c:pt>
                <c:pt idx="30">
                  <c:v>104.8</c:v>
                </c:pt>
                <c:pt idx="31">
                  <c:v>95.6</c:v>
                </c:pt>
                <c:pt idx="32">
                  <c:v>105.5</c:v>
                </c:pt>
                <c:pt idx="33">
                  <c:v>98</c:v>
                </c:pt>
                <c:pt idx="34">
                  <c:v>89.4</c:v>
                </c:pt>
                <c:pt idx="35">
                  <c:v>94.4</c:v>
                </c:pt>
                <c:pt idx="36">
                  <c:v>84.7</c:v>
                </c:pt>
                <c:pt idx="37">
                  <c:v>85.4</c:v>
                </c:pt>
                <c:pt idx="38">
                  <c:v>98.1</c:v>
                </c:pt>
                <c:pt idx="39">
                  <c:v>87.8</c:v>
                </c:pt>
                <c:pt idx="40">
                  <c:v>94.8</c:v>
                </c:pt>
                <c:pt idx="41">
                  <c:v>95.5</c:v>
                </c:pt>
                <c:pt idx="42">
                  <c:v>95.6</c:v>
                </c:pt>
                <c:pt idx="43">
                  <c:v>100.1</c:v>
                </c:pt>
                <c:pt idx="44">
                  <c:v>98.7</c:v>
                </c:pt>
                <c:pt idx="45">
                  <c:v>98.7</c:v>
                </c:pt>
                <c:pt idx="46">
                  <c:v>109.9</c:v>
                </c:pt>
                <c:pt idx="47">
                  <c:v>107.4</c:v>
                </c:pt>
                <c:pt idx="48">
                  <c:v>108.5</c:v>
                </c:pt>
                <c:pt idx="49">
                  <c:v>109.2</c:v>
                </c:pt>
                <c:pt idx="50">
                  <c:v>112.5</c:v>
                </c:pt>
                <c:pt idx="51">
                  <c:v>109.7</c:v>
                </c:pt>
                <c:pt idx="52">
                  <c:v>113.5</c:v>
                </c:pt>
                <c:pt idx="53">
                  <c:v>114.3</c:v>
                </c:pt>
                <c:pt idx="54">
                  <c:v>110.5</c:v>
                </c:pt>
                <c:pt idx="55">
                  <c:v>113.6</c:v>
                </c:pt>
                <c:pt idx="56">
                  <c:v>111.8</c:v>
                </c:pt>
                <c:pt idx="57">
                  <c:v>108</c:v>
                </c:pt>
                <c:pt idx="58">
                  <c:v>110</c:v>
                </c:pt>
                <c:pt idx="59">
                  <c:v>111.4</c:v>
                </c:pt>
                <c:pt idx="60">
                  <c:v>109.7</c:v>
                </c:pt>
                <c:pt idx="61">
                  <c:v>110.5</c:v>
                </c:pt>
                <c:pt idx="62">
                  <c:v>106.2</c:v>
                </c:pt>
                <c:pt idx="63">
                  <c:v>106.5</c:v>
                </c:pt>
                <c:pt idx="64">
                  <c:v>107.9</c:v>
                </c:pt>
                <c:pt idx="65">
                  <c:v>102.5</c:v>
                </c:pt>
                <c:pt idx="66">
                  <c:v>101.7</c:v>
                </c:pt>
                <c:pt idx="67">
                  <c:v>107.7</c:v>
                </c:pt>
                <c:pt idx="68">
                  <c:v>107</c:v>
                </c:pt>
                <c:pt idx="69">
                  <c:v>106.3</c:v>
                </c:pt>
                <c:pt idx="70">
                  <c:v>108</c:v>
                </c:pt>
                <c:pt idx="71">
                  <c:v>107.7</c:v>
                </c:pt>
                <c:pt idx="72">
                  <c:v>108.5</c:v>
                </c:pt>
                <c:pt idx="73">
                  <c:v>104.6</c:v>
                </c:pt>
                <c:pt idx="74">
                  <c:v>100.9</c:v>
                </c:pt>
                <c:pt idx="75">
                  <c:v>102.6</c:v>
                </c:pt>
                <c:pt idx="76">
                  <c:v>104.2</c:v>
                </c:pt>
                <c:pt idx="77">
                  <c:v>101</c:v>
                </c:pt>
                <c:pt idx="78">
                  <c:v>105.2</c:v>
                </c:pt>
                <c:pt idx="79">
                  <c:v>100.2</c:v>
                </c:pt>
                <c:pt idx="80">
                  <c:v>95.2</c:v>
                </c:pt>
                <c:pt idx="81">
                  <c:v>104.7</c:v>
                </c:pt>
                <c:pt idx="82">
                  <c:v>99.5</c:v>
                </c:pt>
                <c:pt idx="83">
                  <c:v>90.4</c:v>
                </c:pt>
                <c:pt idx="84">
                  <c:v>100.4</c:v>
                </c:pt>
                <c:pt idx="85">
                  <c:v>97.9</c:v>
                </c:pt>
                <c:pt idx="86">
                  <c:v>97.1</c:v>
                </c:pt>
                <c:pt idx="87">
                  <c:v>102.8</c:v>
                </c:pt>
                <c:pt idx="88">
                  <c:v>98.2</c:v>
                </c:pt>
                <c:pt idx="89">
                  <c:v>102.8</c:v>
                </c:pt>
                <c:pt idx="90">
                  <c:v>106.3</c:v>
                </c:pt>
                <c:pt idx="91">
                  <c:v>102.2</c:v>
                </c:pt>
                <c:pt idx="92">
                  <c:v>106.3</c:v>
                </c:pt>
                <c:pt idx="93">
                  <c:v>104.6</c:v>
                </c:pt>
                <c:pt idx="94">
                  <c:v>102.9</c:v>
                </c:pt>
                <c:pt idx="95">
                  <c:v>106.7</c:v>
                </c:pt>
                <c:pt idx="96">
                  <c:v>104.2</c:v>
                </c:pt>
                <c:pt idx="97">
                  <c:v>105.3</c:v>
                </c:pt>
                <c:pt idx="98">
                  <c:v>105.5</c:v>
                </c:pt>
                <c:pt idx="99">
                  <c:v>105.5</c:v>
                </c:pt>
                <c:pt idx="100">
                  <c:v>104.4</c:v>
                </c:pt>
                <c:pt idx="101">
                  <c:v>101.8</c:v>
                </c:pt>
                <c:pt idx="102">
                  <c:v>102.4</c:v>
                </c:pt>
                <c:pt idx="103">
                  <c:v>98.1</c:v>
                </c:pt>
                <c:pt idx="104">
                  <c:v>104.2</c:v>
                </c:pt>
                <c:pt idx="105">
                  <c:v>101.7</c:v>
                </c:pt>
                <c:pt idx="106">
                  <c:v>100.3</c:v>
                </c:pt>
                <c:pt idx="107">
                  <c:v>108.1</c:v>
                </c:pt>
                <c:pt idx="108">
                  <c:v>101.6</c:v>
                </c:pt>
                <c:pt idx="109">
                  <c:v>105</c:v>
                </c:pt>
                <c:pt idx="110">
                  <c:v>108.8</c:v>
                </c:pt>
                <c:pt idx="111">
                  <c:v>102.4</c:v>
                </c:pt>
                <c:pt idx="112">
                  <c:v>102.8</c:v>
                </c:pt>
                <c:pt idx="113">
                  <c:v>107.4</c:v>
                </c:pt>
                <c:pt idx="114">
                  <c:v>103.8</c:v>
                </c:pt>
                <c:pt idx="115">
                  <c:v>105.3</c:v>
                </c:pt>
                <c:pt idx="116">
                  <c:v>104</c:v>
                </c:pt>
                <c:pt idx="117">
                  <c:v>102.4</c:v>
                </c:pt>
                <c:pt idx="118">
                  <c:v>107.8</c:v>
                </c:pt>
                <c:pt idx="119">
                  <c:v>106.7</c:v>
                </c:pt>
                <c:pt idx="120">
                  <c:v>101.2</c:v>
                </c:pt>
                <c:pt idx="121">
                  <c:v>106.6</c:v>
                </c:pt>
                <c:pt idx="122">
                  <c:v>100.7</c:v>
                </c:pt>
                <c:pt idx="123">
                  <c:v>105.9</c:v>
                </c:pt>
                <c:pt idx="124">
                  <c:v>103.3</c:v>
                </c:pt>
                <c:pt idx="125">
                  <c:v>106</c:v>
                </c:pt>
                <c:pt idx="126">
                  <c:v>96.6</c:v>
                </c:pt>
                <c:pt idx="127">
                  <c:v>107.5</c:v>
                </c:pt>
                <c:pt idx="128">
                  <c:v>103.1</c:v>
                </c:pt>
                <c:pt idx="129">
                  <c:v>98.8</c:v>
                </c:pt>
                <c:pt idx="130">
                  <c:v>103</c:v>
                </c:pt>
                <c:pt idx="131">
                  <c:v>102.2</c:v>
                </c:pt>
                <c:pt idx="132">
                  <c:v>109.3</c:v>
                </c:pt>
                <c:pt idx="133">
                  <c:v>101.2</c:v>
                </c:pt>
                <c:pt idx="134">
                  <c:v>111</c:v>
                </c:pt>
                <c:pt idx="135">
                  <c:v>99.6</c:v>
                </c:pt>
                <c:pt idx="136">
                  <c:v>109.2</c:v>
                </c:pt>
                <c:pt idx="137">
                  <c:v>104.4</c:v>
                </c:pt>
                <c:pt idx="138">
                  <c:v>106.2</c:v>
                </c:pt>
                <c:pt idx="139">
                  <c:v>108.8</c:v>
                </c:pt>
                <c:pt idx="140">
                  <c:v>104.4</c:v>
                </c:pt>
                <c:pt idx="141">
                  <c:v>112.3</c:v>
                </c:pt>
                <c:pt idx="142">
                  <c:v>109.2</c:v>
                </c:pt>
                <c:pt idx="143">
                  <c:v>102.8</c:v>
                </c:pt>
                <c:pt idx="144">
                  <c:v>108.6</c:v>
                </c:pt>
                <c:pt idx="145" formatCode="0.0">
                  <c:v>107.3</c:v>
                </c:pt>
                <c:pt idx="146" formatCode="0.0">
                  <c:v>101.6</c:v>
                </c:pt>
                <c:pt idx="147" formatCode="0.0">
                  <c:v>109.3</c:v>
                </c:pt>
                <c:pt idx="148" formatCode="0.0">
                  <c:v>105.2</c:v>
                </c:pt>
                <c:pt idx="149" formatCode="0.0">
                  <c:v>106.7</c:v>
                </c:pt>
                <c:pt idx="150" formatCode="0.0">
                  <c:v>110.3</c:v>
                </c:pt>
                <c:pt idx="151" formatCode="0.0">
                  <c:v>105</c:v>
                </c:pt>
                <c:pt idx="152" formatCode="0.0">
                  <c:v>102.7</c:v>
                </c:pt>
                <c:pt idx="153" formatCode="0.0">
                  <c:v>107.4</c:v>
                </c:pt>
                <c:pt idx="154" formatCode="0.0">
                  <c:v>104.6</c:v>
                </c:pt>
                <c:pt idx="155" formatCode="0.0">
                  <c:v>102.9</c:v>
                </c:pt>
                <c:pt idx="156" formatCode="0.0">
                  <c:v>106</c:v>
                </c:pt>
                <c:pt idx="157" formatCode="0.0">
                  <c:v>106.9</c:v>
                </c:pt>
                <c:pt idx="158" formatCode="0.0">
                  <c:v>105.6</c:v>
                </c:pt>
                <c:pt idx="159" formatCode="0.0">
                  <c:v>109.2</c:v>
                </c:pt>
                <c:pt idx="160" formatCode="0.0">
                  <c:v>107.7</c:v>
                </c:pt>
                <c:pt idx="161" formatCode="0.0">
                  <c:v>97.4</c:v>
                </c:pt>
                <c:pt idx="162" formatCode="0.0">
                  <c:v>105.8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664408"/>
        <c:axId val="97667936"/>
      </c:lineChart>
      <c:catAx>
        <c:axId val="9766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6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9112"/>
        <c:crosses val="autoZero"/>
        <c:auto val="1"/>
        <c:lblAlgn val="ctr"/>
        <c:lblOffset val="100"/>
        <c:noMultiLvlLbl val="0"/>
      </c:catAx>
      <c:valAx>
        <c:axId val="97669112"/>
        <c:scaling>
          <c:orientation val="minMax"/>
          <c:max val="14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9504"/>
        <c:crosses val="autoZero"/>
        <c:crossBetween val="between"/>
      </c:valAx>
      <c:valAx>
        <c:axId val="97667936"/>
        <c:scaling>
          <c:orientation val="minMax"/>
          <c:min val="7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4408"/>
        <c:crosses val="max"/>
        <c:crossBetween val="between"/>
      </c:valAx>
      <c:catAx>
        <c:axId val="97664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76679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>
                <a:solidFill>
                  <a:srgbClr val="001D77"/>
                </a:solidFill>
              </a:rPr>
              <a:t>Handel detaliczny - wskaźnik struktury w zakresie</a:t>
            </a:r>
            <a:r>
              <a:rPr lang="pl-PL" baseline="0" dirty="0">
                <a:solidFill>
                  <a:srgbClr val="001D77"/>
                </a:solidFill>
              </a:rPr>
              <a:t> sprzedaży towarów</a:t>
            </a:r>
          </a:p>
          <a:p>
            <a:pPr>
              <a:defRPr/>
            </a:pPr>
            <a:r>
              <a:rPr lang="pl-PL" baseline="0" dirty="0">
                <a:solidFill>
                  <a:srgbClr val="001D77"/>
                </a:solidFill>
              </a:rPr>
              <a:t>(diagnoza i prognoza)</a:t>
            </a:r>
            <a:endParaRPr lang="pl-PL" dirty="0">
              <a:solidFill>
                <a:srgbClr val="001D77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Arkusz2!$B$7</c:f>
              <c:strCache>
                <c:ptCount val="1"/>
                <c:pt idx="0">
                  <c:v>Bieżąca ilość sprzedawanych towarów</c:v>
                </c:pt>
              </c:strCache>
            </c:strRef>
          </c:tx>
          <c:spPr>
            <a:ln w="28575" cap="rnd">
              <a:solidFill>
                <a:srgbClr val="000099"/>
              </a:solidFill>
              <a:round/>
            </a:ln>
            <a:effectLst/>
          </c:spPr>
          <c:marker>
            <c:symbol val="none"/>
          </c:marker>
          <c:cat>
            <c:strRef>
              <c:f>Arkusz2!$A$8:$A$113</c:f>
              <c:strCache>
                <c:ptCount val="106"/>
                <c:pt idx="0">
                  <c:v>I.11</c:v>
                </c:pt>
                <c:pt idx="1">
                  <c:v>II.11</c:v>
                </c:pt>
                <c:pt idx="2">
                  <c:v>III.11</c:v>
                </c:pt>
                <c:pt idx="3">
                  <c:v>IV.11</c:v>
                </c:pt>
                <c:pt idx="4">
                  <c:v>V.11</c:v>
                </c:pt>
                <c:pt idx="5">
                  <c:v>VI.11</c:v>
                </c:pt>
                <c:pt idx="6">
                  <c:v>VII.11</c:v>
                </c:pt>
                <c:pt idx="7">
                  <c:v>VIII.11</c:v>
                </c:pt>
                <c:pt idx="8">
                  <c:v>IX.11</c:v>
                </c:pt>
                <c:pt idx="9">
                  <c:v>X.11</c:v>
                </c:pt>
                <c:pt idx="10">
                  <c:v>XI.11</c:v>
                </c:pt>
                <c:pt idx="11">
                  <c:v>XII.11</c:v>
                </c:pt>
                <c:pt idx="12">
                  <c:v>I.12</c:v>
                </c:pt>
                <c:pt idx="13">
                  <c:v>II.12</c:v>
                </c:pt>
                <c:pt idx="14">
                  <c:v>III.12</c:v>
                </c:pt>
                <c:pt idx="15">
                  <c:v>IV.12</c:v>
                </c:pt>
                <c:pt idx="16">
                  <c:v>V.12</c:v>
                </c:pt>
                <c:pt idx="17">
                  <c:v>VI.12</c:v>
                </c:pt>
                <c:pt idx="18">
                  <c:v>VII.12</c:v>
                </c:pt>
                <c:pt idx="19">
                  <c:v>VIII.12</c:v>
                </c:pt>
                <c:pt idx="20">
                  <c:v>IX.12</c:v>
                </c:pt>
                <c:pt idx="21">
                  <c:v>X.12</c:v>
                </c:pt>
                <c:pt idx="22">
                  <c:v>XI.12</c:v>
                </c:pt>
                <c:pt idx="23">
                  <c:v>XII.12</c:v>
                </c:pt>
                <c:pt idx="24">
                  <c:v>I.13</c:v>
                </c:pt>
                <c:pt idx="25">
                  <c:v>II.13</c:v>
                </c:pt>
                <c:pt idx="26">
                  <c:v>III.13</c:v>
                </c:pt>
                <c:pt idx="27">
                  <c:v>IV.13</c:v>
                </c:pt>
                <c:pt idx="28">
                  <c:v>V.13</c:v>
                </c:pt>
                <c:pt idx="29">
                  <c:v>VI.13</c:v>
                </c:pt>
                <c:pt idx="30">
                  <c:v>VII.13</c:v>
                </c:pt>
                <c:pt idx="31">
                  <c:v>VIII.13</c:v>
                </c:pt>
                <c:pt idx="32">
                  <c:v>IX.13</c:v>
                </c:pt>
                <c:pt idx="33">
                  <c:v>X.13</c:v>
                </c:pt>
                <c:pt idx="34">
                  <c:v>XI.13</c:v>
                </c:pt>
                <c:pt idx="35">
                  <c:v>XII.13</c:v>
                </c:pt>
                <c:pt idx="36">
                  <c:v>I.14</c:v>
                </c:pt>
                <c:pt idx="37">
                  <c:v>II.14</c:v>
                </c:pt>
                <c:pt idx="38">
                  <c:v>III.14</c:v>
                </c:pt>
                <c:pt idx="39">
                  <c:v>IV.14</c:v>
                </c:pt>
                <c:pt idx="40">
                  <c:v>V.14</c:v>
                </c:pt>
                <c:pt idx="41">
                  <c:v>VI.14</c:v>
                </c:pt>
                <c:pt idx="42">
                  <c:v>VII.14</c:v>
                </c:pt>
                <c:pt idx="43">
                  <c:v>VIII.14</c:v>
                </c:pt>
                <c:pt idx="44">
                  <c:v>IX.14</c:v>
                </c:pt>
                <c:pt idx="45">
                  <c:v>X.14</c:v>
                </c:pt>
                <c:pt idx="46">
                  <c:v>XI.14</c:v>
                </c:pt>
                <c:pt idx="47">
                  <c:v>XII.14</c:v>
                </c:pt>
                <c:pt idx="48">
                  <c:v>I.15</c:v>
                </c:pt>
                <c:pt idx="49">
                  <c:v>II.15</c:v>
                </c:pt>
                <c:pt idx="50">
                  <c:v>III.15</c:v>
                </c:pt>
                <c:pt idx="51">
                  <c:v>IV.15</c:v>
                </c:pt>
                <c:pt idx="52">
                  <c:v>V.15</c:v>
                </c:pt>
                <c:pt idx="53">
                  <c:v>VI.15</c:v>
                </c:pt>
                <c:pt idx="54">
                  <c:v>VII.15</c:v>
                </c:pt>
                <c:pt idx="55">
                  <c:v>VIII.15</c:v>
                </c:pt>
                <c:pt idx="56">
                  <c:v>IX.15</c:v>
                </c:pt>
                <c:pt idx="57">
                  <c:v>X.15</c:v>
                </c:pt>
                <c:pt idx="58">
                  <c:v>XI.15</c:v>
                </c:pt>
                <c:pt idx="59">
                  <c:v>XII.15</c:v>
                </c:pt>
                <c:pt idx="60">
                  <c:v>I.16</c:v>
                </c:pt>
                <c:pt idx="61">
                  <c:v>II.16</c:v>
                </c:pt>
                <c:pt idx="62">
                  <c:v>III.16</c:v>
                </c:pt>
                <c:pt idx="63">
                  <c:v>IV.16</c:v>
                </c:pt>
                <c:pt idx="64">
                  <c:v>V.16</c:v>
                </c:pt>
                <c:pt idx="65">
                  <c:v>VI.16</c:v>
                </c:pt>
                <c:pt idx="66">
                  <c:v>VII.16</c:v>
                </c:pt>
                <c:pt idx="67">
                  <c:v>VIII.16</c:v>
                </c:pt>
                <c:pt idx="68">
                  <c:v>IX.16</c:v>
                </c:pt>
                <c:pt idx="69">
                  <c:v>X.16</c:v>
                </c:pt>
                <c:pt idx="70">
                  <c:v>XI.16</c:v>
                </c:pt>
                <c:pt idx="71">
                  <c:v>XII.16</c:v>
                </c:pt>
                <c:pt idx="72">
                  <c:v>I.17</c:v>
                </c:pt>
                <c:pt idx="73">
                  <c:v>II.17</c:v>
                </c:pt>
                <c:pt idx="74">
                  <c:v>III.17</c:v>
                </c:pt>
                <c:pt idx="75">
                  <c:v>IV.17</c:v>
                </c:pt>
                <c:pt idx="76">
                  <c:v>V.17</c:v>
                </c:pt>
                <c:pt idx="77">
                  <c:v>VI.17</c:v>
                </c:pt>
                <c:pt idx="78">
                  <c:v>VII.17</c:v>
                </c:pt>
                <c:pt idx="79">
                  <c:v>VIII.17</c:v>
                </c:pt>
                <c:pt idx="80">
                  <c:v>IX.17</c:v>
                </c:pt>
                <c:pt idx="81">
                  <c:v>X.17</c:v>
                </c:pt>
                <c:pt idx="82">
                  <c:v>XI.17</c:v>
                </c:pt>
                <c:pt idx="83">
                  <c:v>XII.17</c:v>
                </c:pt>
                <c:pt idx="84">
                  <c:v>I.18</c:v>
                </c:pt>
                <c:pt idx="85">
                  <c:v>II.18</c:v>
                </c:pt>
                <c:pt idx="86">
                  <c:v>III.18</c:v>
                </c:pt>
                <c:pt idx="87">
                  <c:v>IV.18</c:v>
                </c:pt>
                <c:pt idx="88">
                  <c:v>V.18</c:v>
                </c:pt>
                <c:pt idx="89">
                  <c:v>VI.18</c:v>
                </c:pt>
                <c:pt idx="90">
                  <c:v>VII.18</c:v>
                </c:pt>
                <c:pt idx="91">
                  <c:v>VIII.18</c:v>
                </c:pt>
                <c:pt idx="92">
                  <c:v>IX.18</c:v>
                </c:pt>
                <c:pt idx="93">
                  <c:v>X.18</c:v>
                </c:pt>
                <c:pt idx="94">
                  <c:v>XI.18</c:v>
                </c:pt>
                <c:pt idx="95">
                  <c:v>XII.18</c:v>
                </c:pt>
                <c:pt idx="96">
                  <c:v>I.19</c:v>
                </c:pt>
                <c:pt idx="97">
                  <c:v>II.19</c:v>
                </c:pt>
                <c:pt idx="98">
                  <c:v>III.19</c:v>
                </c:pt>
                <c:pt idx="99">
                  <c:v>IV.19</c:v>
                </c:pt>
                <c:pt idx="100">
                  <c:v>V.19</c:v>
                </c:pt>
                <c:pt idx="101">
                  <c:v>VI.19</c:v>
                </c:pt>
                <c:pt idx="102">
                  <c:v>VII.19</c:v>
                </c:pt>
                <c:pt idx="103">
                  <c:v>VIII.19</c:v>
                </c:pt>
                <c:pt idx="104">
                  <c:v>IX.19</c:v>
                </c:pt>
                <c:pt idx="105">
                  <c:v>X.19</c:v>
                </c:pt>
              </c:strCache>
            </c:strRef>
          </c:cat>
          <c:val>
            <c:numRef>
              <c:f>Arkusz2!$B$8:$B$113</c:f>
              <c:numCache>
                <c:formatCode>0.0</c:formatCode>
                <c:ptCount val="106"/>
                <c:pt idx="0">
                  <c:v>3.8</c:v>
                </c:pt>
                <c:pt idx="1">
                  <c:v>-13.6</c:v>
                </c:pt>
                <c:pt idx="2">
                  <c:v>-13.6</c:v>
                </c:pt>
                <c:pt idx="3">
                  <c:v>-4.0999999999999996</c:v>
                </c:pt>
                <c:pt idx="4">
                  <c:v>1.3</c:v>
                </c:pt>
                <c:pt idx="5">
                  <c:v>-2</c:v>
                </c:pt>
                <c:pt idx="6">
                  <c:v>-3</c:v>
                </c:pt>
                <c:pt idx="7">
                  <c:v>-6</c:v>
                </c:pt>
                <c:pt idx="8">
                  <c:v>-5.5</c:v>
                </c:pt>
                <c:pt idx="9">
                  <c:v>-6.3</c:v>
                </c:pt>
                <c:pt idx="10">
                  <c:v>-2.6</c:v>
                </c:pt>
                <c:pt idx="11">
                  <c:v>-6.3</c:v>
                </c:pt>
                <c:pt idx="12">
                  <c:v>-5.9</c:v>
                </c:pt>
                <c:pt idx="13">
                  <c:v>-21.4</c:v>
                </c:pt>
                <c:pt idx="14">
                  <c:v>-15.4</c:v>
                </c:pt>
                <c:pt idx="15">
                  <c:v>-3.3</c:v>
                </c:pt>
                <c:pt idx="16">
                  <c:v>-7</c:v>
                </c:pt>
                <c:pt idx="17">
                  <c:v>-9.8000000000000007</c:v>
                </c:pt>
                <c:pt idx="18">
                  <c:v>-9.1</c:v>
                </c:pt>
                <c:pt idx="19">
                  <c:v>-8.6</c:v>
                </c:pt>
                <c:pt idx="20">
                  <c:v>-12.6</c:v>
                </c:pt>
                <c:pt idx="21">
                  <c:v>-18.100000000000001</c:v>
                </c:pt>
                <c:pt idx="22">
                  <c:v>-9.5</c:v>
                </c:pt>
                <c:pt idx="23">
                  <c:v>-14.3</c:v>
                </c:pt>
                <c:pt idx="24">
                  <c:v>-16.2</c:v>
                </c:pt>
                <c:pt idx="25">
                  <c:v>-27.2</c:v>
                </c:pt>
                <c:pt idx="26">
                  <c:v>-26.4</c:v>
                </c:pt>
                <c:pt idx="27">
                  <c:v>-14.4</c:v>
                </c:pt>
                <c:pt idx="28">
                  <c:v>-5.8</c:v>
                </c:pt>
                <c:pt idx="29">
                  <c:v>-7.3</c:v>
                </c:pt>
                <c:pt idx="30">
                  <c:v>-5.0999999999999996</c:v>
                </c:pt>
                <c:pt idx="31">
                  <c:v>-1.5</c:v>
                </c:pt>
                <c:pt idx="32">
                  <c:v>-6.8</c:v>
                </c:pt>
                <c:pt idx="33">
                  <c:v>-6.9</c:v>
                </c:pt>
                <c:pt idx="34">
                  <c:v>-3</c:v>
                </c:pt>
                <c:pt idx="35">
                  <c:v>-7.9</c:v>
                </c:pt>
                <c:pt idx="36">
                  <c:v>-0.9</c:v>
                </c:pt>
                <c:pt idx="37">
                  <c:v>-8.6999999999999993</c:v>
                </c:pt>
                <c:pt idx="38">
                  <c:v>-9.6</c:v>
                </c:pt>
                <c:pt idx="39">
                  <c:v>4.7</c:v>
                </c:pt>
                <c:pt idx="40">
                  <c:v>5.5</c:v>
                </c:pt>
                <c:pt idx="41">
                  <c:v>2.4</c:v>
                </c:pt>
                <c:pt idx="42">
                  <c:v>-0.6</c:v>
                </c:pt>
                <c:pt idx="43">
                  <c:v>1.3</c:v>
                </c:pt>
                <c:pt idx="44">
                  <c:v>-4.8</c:v>
                </c:pt>
                <c:pt idx="45">
                  <c:v>-1.5</c:v>
                </c:pt>
                <c:pt idx="46">
                  <c:v>5.3</c:v>
                </c:pt>
                <c:pt idx="47">
                  <c:v>-1</c:v>
                </c:pt>
                <c:pt idx="48">
                  <c:v>0.1</c:v>
                </c:pt>
                <c:pt idx="49">
                  <c:v>-5.9</c:v>
                </c:pt>
                <c:pt idx="50">
                  <c:v>-10.5</c:v>
                </c:pt>
                <c:pt idx="51">
                  <c:v>4.9000000000000004</c:v>
                </c:pt>
                <c:pt idx="52">
                  <c:v>3.6</c:v>
                </c:pt>
                <c:pt idx="53">
                  <c:v>2.2000000000000002</c:v>
                </c:pt>
                <c:pt idx="54">
                  <c:v>4.7</c:v>
                </c:pt>
                <c:pt idx="55">
                  <c:v>6.1</c:v>
                </c:pt>
                <c:pt idx="56">
                  <c:v>1.8</c:v>
                </c:pt>
                <c:pt idx="57">
                  <c:v>0.3</c:v>
                </c:pt>
                <c:pt idx="58">
                  <c:v>5.8</c:v>
                </c:pt>
                <c:pt idx="59">
                  <c:v>-1.2</c:v>
                </c:pt>
                <c:pt idx="60">
                  <c:v>6.9</c:v>
                </c:pt>
                <c:pt idx="61">
                  <c:v>-6.5</c:v>
                </c:pt>
                <c:pt idx="62">
                  <c:v>-4.4000000000000004</c:v>
                </c:pt>
                <c:pt idx="63">
                  <c:v>8.1999999999999993</c:v>
                </c:pt>
                <c:pt idx="64">
                  <c:v>8.6</c:v>
                </c:pt>
                <c:pt idx="65">
                  <c:v>5.8</c:v>
                </c:pt>
                <c:pt idx="66">
                  <c:v>8.8000000000000007</c:v>
                </c:pt>
                <c:pt idx="67">
                  <c:v>5</c:v>
                </c:pt>
                <c:pt idx="68">
                  <c:v>4.3</c:v>
                </c:pt>
                <c:pt idx="69">
                  <c:v>2.5</c:v>
                </c:pt>
                <c:pt idx="70">
                  <c:v>6.7</c:v>
                </c:pt>
                <c:pt idx="71">
                  <c:v>6.2</c:v>
                </c:pt>
                <c:pt idx="72">
                  <c:v>17.100000000000001</c:v>
                </c:pt>
                <c:pt idx="73">
                  <c:v>5.7</c:v>
                </c:pt>
                <c:pt idx="74">
                  <c:v>3.3</c:v>
                </c:pt>
                <c:pt idx="75">
                  <c:v>15.2</c:v>
                </c:pt>
                <c:pt idx="76">
                  <c:v>12.8</c:v>
                </c:pt>
                <c:pt idx="77">
                  <c:v>12.9</c:v>
                </c:pt>
                <c:pt idx="78">
                  <c:v>11.2</c:v>
                </c:pt>
                <c:pt idx="79">
                  <c:v>8.4</c:v>
                </c:pt>
                <c:pt idx="80">
                  <c:v>8.5</c:v>
                </c:pt>
                <c:pt idx="81">
                  <c:v>9.6999999999999993</c:v>
                </c:pt>
                <c:pt idx="82">
                  <c:v>14.7</c:v>
                </c:pt>
                <c:pt idx="83">
                  <c:v>15.6</c:v>
                </c:pt>
                <c:pt idx="84">
                  <c:v>22.6</c:v>
                </c:pt>
                <c:pt idx="85">
                  <c:v>14.3</c:v>
                </c:pt>
                <c:pt idx="86">
                  <c:v>9</c:v>
                </c:pt>
                <c:pt idx="87">
                  <c:v>17</c:v>
                </c:pt>
                <c:pt idx="88">
                  <c:v>12.6</c:v>
                </c:pt>
                <c:pt idx="89">
                  <c:v>14.1</c:v>
                </c:pt>
                <c:pt idx="90">
                  <c:v>14.3</c:v>
                </c:pt>
                <c:pt idx="91">
                  <c:v>10.7</c:v>
                </c:pt>
                <c:pt idx="92">
                  <c:v>7.9</c:v>
                </c:pt>
                <c:pt idx="93">
                  <c:v>6.9</c:v>
                </c:pt>
                <c:pt idx="94">
                  <c:v>16.2</c:v>
                </c:pt>
                <c:pt idx="95">
                  <c:v>13</c:v>
                </c:pt>
                <c:pt idx="96">
                  <c:v>10</c:v>
                </c:pt>
                <c:pt idx="97">
                  <c:v>-1.1000000000000001</c:v>
                </c:pt>
                <c:pt idx="98">
                  <c:v>0.7</c:v>
                </c:pt>
                <c:pt idx="99">
                  <c:v>5.7</c:v>
                </c:pt>
                <c:pt idx="100">
                  <c:v>8.6</c:v>
                </c:pt>
                <c:pt idx="101">
                  <c:v>6.2</c:v>
                </c:pt>
                <c:pt idx="102">
                  <c:v>4</c:v>
                </c:pt>
                <c:pt idx="103">
                  <c:v>4.7</c:v>
                </c:pt>
                <c:pt idx="104">
                  <c:v>-1.2</c:v>
                </c:pt>
                <c:pt idx="105">
                  <c:v>0.4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Arkusz2!$C$7</c:f>
              <c:strCache>
                <c:ptCount val="1"/>
                <c:pt idx="0">
                  <c:v>Przewidywana ilość sprzedawanych towarów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Arkusz2!$A$8:$A$113</c:f>
              <c:strCache>
                <c:ptCount val="106"/>
                <c:pt idx="0">
                  <c:v>I.11</c:v>
                </c:pt>
                <c:pt idx="1">
                  <c:v>II.11</c:v>
                </c:pt>
                <c:pt idx="2">
                  <c:v>III.11</c:v>
                </c:pt>
                <c:pt idx="3">
                  <c:v>IV.11</c:v>
                </c:pt>
                <c:pt idx="4">
                  <c:v>V.11</c:v>
                </c:pt>
                <c:pt idx="5">
                  <c:v>VI.11</c:v>
                </c:pt>
                <c:pt idx="6">
                  <c:v>VII.11</c:v>
                </c:pt>
                <c:pt idx="7">
                  <c:v>VIII.11</c:v>
                </c:pt>
                <c:pt idx="8">
                  <c:v>IX.11</c:v>
                </c:pt>
                <c:pt idx="9">
                  <c:v>X.11</c:v>
                </c:pt>
                <c:pt idx="10">
                  <c:v>XI.11</c:v>
                </c:pt>
                <c:pt idx="11">
                  <c:v>XII.11</c:v>
                </c:pt>
                <c:pt idx="12">
                  <c:v>I.12</c:v>
                </c:pt>
                <c:pt idx="13">
                  <c:v>II.12</c:v>
                </c:pt>
                <c:pt idx="14">
                  <c:v>III.12</c:v>
                </c:pt>
                <c:pt idx="15">
                  <c:v>IV.12</c:v>
                </c:pt>
                <c:pt idx="16">
                  <c:v>V.12</c:v>
                </c:pt>
                <c:pt idx="17">
                  <c:v>VI.12</c:v>
                </c:pt>
                <c:pt idx="18">
                  <c:v>VII.12</c:v>
                </c:pt>
                <c:pt idx="19">
                  <c:v>VIII.12</c:v>
                </c:pt>
                <c:pt idx="20">
                  <c:v>IX.12</c:v>
                </c:pt>
                <c:pt idx="21">
                  <c:v>X.12</c:v>
                </c:pt>
                <c:pt idx="22">
                  <c:v>XI.12</c:v>
                </c:pt>
                <c:pt idx="23">
                  <c:v>XII.12</c:v>
                </c:pt>
                <c:pt idx="24">
                  <c:v>I.13</c:v>
                </c:pt>
                <c:pt idx="25">
                  <c:v>II.13</c:v>
                </c:pt>
                <c:pt idx="26">
                  <c:v>III.13</c:v>
                </c:pt>
                <c:pt idx="27">
                  <c:v>IV.13</c:v>
                </c:pt>
                <c:pt idx="28">
                  <c:v>V.13</c:v>
                </c:pt>
                <c:pt idx="29">
                  <c:v>VI.13</c:v>
                </c:pt>
                <c:pt idx="30">
                  <c:v>VII.13</c:v>
                </c:pt>
                <c:pt idx="31">
                  <c:v>VIII.13</c:v>
                </c:pt>
                <c:pt idx="32">
                  <c:v>IX.13</c:v>
                </c:pt>
                <c:pt idx="33">
                  <c:v>X.13</c:v>
                </c:pt>
                <c:pt idx="34">
                  <c:v>XI.13</c:v>
                </c:pt>
                <c:pt idx="35">
                  <c:v>XII.13</c:v>
                </c:pt>
                <c:pt idx="36">
                  <c:v>I.14</c:v>
                </c:pt>
                <c:pt idx="37">
                  <c:v>II.14</c:v>
                </c:pt>
                <c:pt idx="38">
                  <c:v>III.14</c:v>
                </c:pt>
                <c:pt idx="39">
                  <c:v>IV.14</c:v>
                </c:pt>
                <c:pt idx="40">
                  <c:v>V.14</c:v>
                </c:pt>
                <c:pt idx="41">
                  <c:v>VI.14</c:v>
                </c:pt>
                <c:pt idx="42">
                  <c:v>VII.14</c:v>
                </c:pt>
                <c:pt idx="43">
                  <c:v>VIII.14</c:v>
                </c:pt>
                <c:pt idx="44">
                  <c:v>IX.14</c:v>
                </c:pt>
                <c:pt idx="45">
                  <c:v>X.14</c:v>
                </c:pt>
                <c:pt idx="46">
                  <c:v>XI.14</c:v>
                </c:pt>
                <c:pt idx="47">
                  <c:v>XII.14</c:v>
                </c:pt>
                <c:pt idx="48">
                  <c:v>I.15</c:v>
                </c:pt>
                <c:pt idx="49">
                  <c:v>II.15</c:v>
                </c:pt>
                <c:pt idx="50">
                  <c:v>III.15</c:v>
                </c:pt>
                <c:pt idx="51">
                  <c:v>IV.15</c:v>
                </c:pt>
                <c:pt idx="52">
                  <c:v>V.15</c:v>
                </c:pt>
                <c:pt idx="53">
                  <c:v>VI.15</c:v>
                </c:pt>
                <c:pt idx="54">
                  <c:v>VII.15</c:v>
                </c:pt>
                <c:pt idx="55">
                  <c:v>VIII.15</c:v>
                </c:pt>
                <c:pt idx="56">
                  <c:v>IX.15</c:v>
                </c:pt>
                <c:pt idx="57">
                  <c:v>X.15</c:v>
                </c:pt>
                <c:pt idx="58">
                  <c:v>XI.15</c:v>
                </c:pt>
                <c:pt idx="59">
                  <c:v>XII.15</c:v>
                </c:pt>
                <c:pt idx="60">
                  <c:v>I.16</c:v>
                </c:pt>
                <c:pt idx="61">
                  <c:v>II.16</c:v>
                </c:pt>
                <c:pt idx="62">
                  <c:v>III.16</c:v>
                </c:pt>
                <c:pt idx="63">
                  <c:v>IV.16</c:v>
                </c:pt>
                <c:pt idx="64">
                  <c:v>V.16</c:v>
                </c:pt>
                <c:pt idx="65">
                  <c:v>VI.16</c:v>
                </c:pt>
                <c:pt idx="66">
                  <c:v>VII.16</c:v>
                </c:pt>
                <c:pt idx="67">
                  <c:v>VIII.16</c:v>
                </c:pt>
                <c:pt idx="68">
                  <c:v>IX.16</c:v>
                </c:pt>
                <c:pt idx="69">
                  <c:v>X.16</c:v>
                </c:pt>
                <c:pt idx="70">
                  <c:v>XI.16</c:v>
                </c:pt>
                <c:pt idx="71">
                  <c:v>XII.16</c:v>
                </c:pt>
                <c:pt idx="72">
                  <c:v>I.17</c:v>
                </c:pt>
                <c:pt idx="73">
                  <c:v>II.17</c:v>
                </c:pt>
                <c:pt idx="74">
                  <c:v>III.17</c:v>
                </c:pt>
                <c:pt idx="75">
                  <c:v>IV.17</c:v>
                </c:pt>
                <c:pt idx="76">
                  <c:v>V.17</c:v>
                </c:pt>
                <c:pt idx="77">
                  <c:v>VI.17</c:v>
                </c:pt>
                <c:pt idx="78">
                  <c:v>VII.17</c:v>
                </c:pt>
                <c:pt idx="79">
                  <c:v>VIII.17</c:v>
                </c:pt>
                <c:pt idx="80">
                  <c:v>IX.17</c:v>
                </c:pt>
                <c:pt idx="81">
                  <c:v>X.17</c:v>
                </c:pt>
                <c:pt idx="82">
                  <c:v>XI.17</c:v>
                </c:pt>
                <c:pt idx="83">
                  <c:v>XII.17</c:v>
                </c:pt>
                <c:pt idx="84">
                  <c:v>I.18</c:v>
                </c:pt>
                <c:pt idx="85">
                  <c:v>II.18</c:v>
                </c:pt>
                <c:pt idx="86">
                  <c:v>III.18</c:v>
                </c:pt>
                <c:pt idx="87">
                  <c:v>IV.18</c:v>
                </c:pt>
                <c:pt idx="88">
                  <c:v>V.18</c:v>
                </c:pt>
                <c:pt idx="89">
                  <c:v>VI.18</c:v>
                </c:pt>
                <c:pt idx="90">
                  <c:v>VII.18</c:v>
                </c:pt>
                <c:pt idx="91">
                  <c:v>VIII.18</c:v>
                </c:pt>
                <c:pt idx="92">
                  <c:v>IX.18</c:v>
                </c:pt>
                <c:pt idx="93">
                  <c:v>X.18</c:v>
                </c:pt>
                <c:pt idx="94">
                  <c:v>XI.18</c:v>
                </c:pt>
                <c:pt idx="95">
                  <c:v>XII.18</c:v>
                </c:pt>
                <c:pt idx="96">
                  <c:v>I.19</c:v>
                </c:pt>
                <c:pt idx="97">
                  <c:v>II.19</c:v>
                </c:pt>
                <c:pt idx="98">
                  <c:v>III.19</c:v>
                </c:pt>
                <c:pt idx="99">
                  <c:v>IV.19</c:v>
                </c:pt>
                <c:pt idx="100">
                  <c:v>V.19</c:v>
                </c:pt>
                <c:pt idx="101">
                  <c:v>VI.19</c:v>
                </c:pt>
                <c:pt idx="102">
                  <c:v>VII.19</c:v>
                </c:pt>
                <c:pt idx="103">
                  <c:v>VIII.19</c:v>
                </c:pt>
                <c:pt idx="104">
                  <c:v>IX.19</c:v>
                </c:pt>
                <c:pt idx="105">
                  <c:v>X.19</c:v>
                </c:pt>
              </c:strCache>
            </c:strRef>
          </c:cat>
          <c:val>
            <c:numRef>
              <c:f>Arkusz2!$C$8:$C$113</c:f>
              <c:numCache>
                <c:formatCode>0.0</c:formatCode>
                <c:ptCount val="106"/>
                <c:pt idx="0">
                  <c:v>-21</c:v>
                </c:pt>
                <c:pt idx="1">
                  <c:v>-8</c:v>
                </c:pt>
                <c:pt idx="2">
                  <c:v>6.4</c:v>
                </c:pt>
                <c:pt idx="3">
                  <c:v>10.1</c:v>
                </c:pt>
                <c:pt idx="4">
                  <c:v>3.7</c:v>
                </c:pt>
                <c:pt idx="5">
                  <c:v>-1</c:v>
                </c:pt>
                <c:pt idx="6">
                  <c:v>-4.5999999999999996</c:v>
                </c:pt>
                <c:pt idx="7">
                  <c:v>-2.2999999999999998</c:v>
                </c:pt>
                <c:pt idx="8">
                  <c:v>3.5</c:v>
                </c:pt>
                <c:pt idx="9">
                  <c:v>3.4</c:v>
                </c:pt>
                <c:pt idx="10">
                  <c:v>2.5</c:v>
                </c:pt>
                <c:pt idx="11">
                  <c:v>-11.6</c:v>
                </c:pt>
                <c:pt idx="12">
                  <c:v>-26.3</c:v>
                </c:pt>
                <c:pt idx="13">
                  <c:v>-12.7</c:v>
                </c:pt>
                <c:pt idx="14">
                  <c:v>2.2999999999999998</c:v>
                </c:pt>
                <c:pt idx="15">
                  <c:v>5.2</c:v>
                </c:pt>
                <c:pt idx="16">
                  <c:v>-0.8</c:v>
                </c:pt>
                <c:pt idx="17">
                  <c:v>-4.4000000000000004</c:v>
                </c:pt>
                <c:pt idx="18">
                  <c:v>-5.6</c:v>
                </c:pt>
                <c:pt idx="19">
                  <c:v>-4</c:v>
                </c:pt>
                <c:pt idx="20">
                  <c:v>-4.3</c:v>
                </c:pt>
                <c:pt idx="21">
                  <c:v>-6.3</c:v>
                </c:pt>
                <c:pt idx="22">
                  <c:v>-1.8</c:v>
                </c:pt>
                <c:pt idx="23">
                  <c:v>-17</c:v>
                </c:pt>
                <c:pt idx="24">
                  <c:v>-27.1</c:v>
                </c:pt>
                <c:pt idx="25">
                  <c:v>-15.2</c:v>
                </c:pt>
                <c:pt idx="26">
                  <c:v>-1.5</c:v>
                </c:pt>
                <c:pt idx="27">
                  <c:v>-3.5</c:v>
                </c:pt>
                <c:pt idx="28">
                  <c:v>-1.9</c:v>
                </c:pt>
                <c:pt idx="29">
                  <c:v>-7.7</c:v>
                </c:pt>
                <c:pt idx="30">
                  <c:v>-7.2</c:v>
                </c:pt>
                <c:pt idx="31">
                  <c:v>-4.5</c:v>
                </c:pt>
                <c:pt idx="32">
                  <c:v>-3</c:v>
                </c:pt>
                <c:pt idx="33">
                  <c:v>2.7</c:v>
                </c:pt>
                <c:pt idx="34">
                  <c:v>3</c:v>
                </c:pt>
                <c:pt idx="35">
                  <c:v>-7.4</c:v>
                </c:pt>
                <c:pt idx="36">
                  <c:v>-15.3</c:v>
                </c:pt>
                <c:pt idx="37">
                  <c:v>-3.9</c:v>
                </c:pt>
                <c:pt idx="38">
                  <c:v>8.6</c:v>
                </c:pt>
                <c:pt idx="39">
                  <c:v>9.6999999999999993</c:v>
                </c:pt>
                <c:pt idx="40">
                  <c:v>3.4</c:v>
                </c:pt>
                <c:pt idx="41">
                  <c:v>2.5</c:v>
                </c:pt>
                <c:pt idx="42">
                  <c:v>0.7</c:v>
                </c:pt>
                <c:pt idx="43">
                  <c:v>2.7</c:v>
                </c:pt>
                <c:pt idx="44">
                  <c:v>1</c:v>
                </c:pt>
                <c:pt idx="45">
                  <c:v>10.7</c:v>
                </c:pt>
                <c:pt idx="46">
                  <c:v>12</c:v>
                </c:pt>
                <c:pt idx="47">
                  <c:v>-1.8</c:v>
                </c:pt>
                <c:pt idx="48">
                  <c:v>-14.9</c:v>
                </c:pt>
                <c:pt idx="49">
                  <c:v>-2.9</c:v>
                </c:pt>
                <c:pt idx="50">
                  <c:v>11.4</c:v>
                </c:pt>
                <c:pt idx="51">
                  <c:v>6.6</c:v>
                </c:pt>
                <c:pt idx="52">
                  <c:v>6.4</c:v>
                </c:pt>
                <c:pt idx="53">
                  <c:v>2.8</c:v>
                </c:pt>
                <c:pt idx="54">
                  <c:v>3</c:v>
                </c:pt>
                <c:pt idx="55">
                  <c:v>6.8</c:v>
                </c:pt>
                <c:pt idx="56">
                  <c:v>5.0999999999999996</c:v>
                </c:pt>
                <c:pt idx="57">
                  <c:v>9.6999999999999993</c:v>
                </c:pt>
                <c:pt idx="58">
                  <c:v>10.3</c:v>
                </c:pt>
                <c:pt idx="59">
                  <c:v>-1.4</c:v>
                </c:pt>
                <c:pt idx="60">
                  <c:v>-11.8</c:v>
                </c:pt>
                <c:pt idx="61">
                  <c:v>-0.3</c:v>
                </c:pt>
                <c:pt idx="62">
                  <c:v>9.4</c:v>
                </c:pt>
                <c:pt idx="63">
                  <c:v>8.9</c:v>
                </c:pt>
                <c:pt idx="64">
                  <c:v>7.8</c:v>
                </c:pt>
                <c:pt idx="65">
                  <c:v>2.7</c:v>
                </c:pt>
                <c:pt idx="66">
                  <c:v>0.9</c:v>
                </c:pt>
                <c:pt idx="67">
                  <c:v>4.4000000000000004</c:v>
                </c:pt>
                <c:pt idx="68">
                  <c:v>6.1</c:v>
                </c:pt>
                <c:pt idx="69">
                  <c:v>9.9</c:v>
                </c:pt>
                <c:pt idx="70">
                  <c:v>10.199999999999999</c:v>
                </c:pt>
                <c:pt idx="71">
                  <c:v>-1.2</c:v>
                </c:pt>
                <c:pt idx="72">
                  <c:v>-6.1</c:v>
                </c:pt>
                <c:pt idx="73">
                  <c:v>0.9</c:v>
                </c:pt>
                <c:pt idx="74">
                  <c:v>12.5</c:v>
                </c:pt>
                <c:pt idx="75">
                  <c:v>17.600000000000001</c:v>
                </c:pt>
                <c:pt idx="76">
                  <c:v>9.5</c:v>
                </c:pt>
                <c:pt idx="77">
                  <c:v>6.6</c:v>
                </c:pt>
                <c:pt idx="78">
                  <c:v>7.2</c:v>
                </c:pt>
                <c:pt idx="79">
                  <c:v>13.2</c:v>
                </c:pt>
                <c:pt idx="80">
                  <c:v>14.3</c:v>
                </c:pt>
                <c:pt idx="81">
                  <c:v>15.7</c:v>
                </c:pt>
                <c:pt idx="82">
                  <c:v>17.899999999999999</c:v>
                </c:pt>
                <c:pt idx="83">
                  <c:v>10.199999999999999</c:v>
                </c:pt>
                <c:pt idx="84">
                  <c:v>-1.5</c:v>
                </c:pt>
                <c:pt idx="85">
                  <c:v>6.9</c:v>
                </c:pt>
                <c:pt idx="86">
                  <c:v>15</c:v>
                </c:pt>
                <c:pt idx="87">
                  <c:v>11</c:v>
                </c:pt>
                <c:pt idx="88">
                  <c:v>12.1</c:v>
                </c:pt>
                <c:pt idx="89">
                  <c:v>8.1999999999999993</c:v>
                </c:pt>
                <c:pt idx="90">
                  <c:v>7.4</c:v>
                </c:pt>
                <c:pt idx="91">
                  <c:v>10.5</c:v>
                </c:pt>
                <c:pt idx="92">
                  <c:v>14.2</c:v>
                </c:pt>
                <c:pt idx="93">
                  <c:v>18.5</c:v>
                </c:pt>
                <c:pt idx="94">
                  <c:v>19.5</c:v>
                </c:pt>
                <c:pt idx="95">
                  <c:v>10</c:v>
                </c:pt>
                <c:pt idx="96">
                  <c:v>-8</c:v>
                </c:pt>
                <c:pt idx="97">
                  <c:v>0.4</c:v>
                </c:pt>
                <c:pt idx="98">
                  <c:v>10.1</c:v>
                </c:pt>
                <c:pt idx="99">
                  <c:v>11.5</c:v>
                </c:pt>
                <c:pt idx="100">
                  <c:v>5.9</c:v>
                </c:pt>
                <c:pt idx="101">
                  <c:v>3.2</c:v>
                </c:pt>
                <c:pt idx="102">
                  <c:v>1.5</c:v>
                </c:pt>
                <c:pt idx="103">
                  <c:v>4.9000000000000004</c:v>
                </c:pt>
                <c:pt idx="104">
                  <c:v>4.2</c:v>
                </c:pt>
                <c:pt idx="105">
                  <c:v>5.7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668720"/>
        <c:axId val="97667544"/>
      </c:lineChart>
      <c:catAx>
        <c:axId val="9766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306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7544"/>
        <c:crosses val="autoZero"/>
        <c:auto val="1"/>
        <c:lblAlgn val="ctr"/>
        <c:lblOffset val="100"/>
        <c:noMultiLvlLbl val="0"/>
      </c:catAx>
      <c:valAx>
        <c:axId val="97667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8107473407927"/>
          <c:y val="0.13348211160460793"/>
          <c:w val="0.80161679790026241"/>
          <c:h val="0.6785832698096623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Arkusz1!$E$1</c:f>
              <c:strCache>
                <c:ptCount val="1"/>
                <c:pt idx="0">
                  <c:v>Produkt krajowy brutto w cenach stalych (analogiczny okres roku poprzedniego=100)</c:v>
                </c:pt>
              </c:strCache>
            </c:strRef>
          </c:tx>
          <c:spPr>
            <a:solidFill>
              <a:srgbClr val="001D77"/>
            </a:solidFill>
            <a:ln>
              <a:noFill/>
            </a:ln>
            <a:effectLst/>
          </c:spPr>
          <c:invertIfNegative val="0"/>
          <c:cat>
            <c:numRef>
              <c:f>Arkusz1!$A$2:$A$193</c:f>
              <c:numCache>
                <c:formatCode>General</c:formatCode>
                <c:ptCount val="192"/>
                <c:pt idx="0" formatCode="0">
                  <c:v>2004</c:v>
                </c:pt>
                <c:pt idx="12" formatCode="0">
                  <c:v>2005</c:v>
                </c:pt>
                <c:pt idx="24" formatCode="0">
                  <c:v>2006</c:v>
                </c:pt>
                <c:pt idx="36" formatCode="0">
                  <c:v>2007</c:v>
                </c:pt>
                <c:pt idx="48" formatCode="0">
                  <c:v>2008</c:v>
                </c:pt>
                <c:pt idx="60" formatCode="0">
                  <c:v>2009</c:v>
                </c:pt>
                <c:pt idx="72" formatCode="0">
                  <c:v>2010</c:v>
                </c:pt>
                <c:pt idx="84" formatCode="0">
                  <c:v>2011</c:v>
                </c:pt>
                <c:pt idx="96" formatCode="0">
                  <c:v>2012</c:v>
                </c:pt>
                <c:pt idx="108" formatCode="0">
                  <c:v>2013</c:v>
                </c:pt>
                <c:pt idx="120" formatCode="0">
                  <c:v>2014</c:v>
                </c:pt>
                <c:pt idx="132" formatCode="0">
                  <c:v>2015</c:v>
                </c:pt>
                <c:pt idx="144" formatCode="0">
                  <c:v>2016</c:v>
                </c:pt>
                <c:pt idx="156" formatCode="0">
                  <c:v>2017</c:v>
                </c:pt>
                <c:pt idx="168" formatCode="0">
                  <c:v>2018</c:v>
                </c:pt>
                <c:pt idx="180" formatCode="0">
                  <c:v>2019</c:v>
                </c:pt>
              </c:numCache>
            </c:numRef>
          </c:cat>
          <c:val>
            <c:numRef>
              <c:f>Arkusz1!$E$2:$E$193</c:f>
              <c:numCache>
                <c:formatCode>General</c:formatCode>
                <c:ptCount val="192"/>
                <c:pt idx="2" formatCode="0.0">
                  <c:v>106.98430845265476</c:v>
                </c:pt>
                <c:pt idx="5" formatCode="0.0">
                  <c:v>105.72069535630423</c:v>
                </c:pt>
                <c:pt idx="8" formatCode="0.0">
                  <c:v>104.61635690855189</c:v>
                </c:pt>
                <c:pt idx="11" formatCode="0.0">
                  <c:v>103.55142534506516</c:v>
                </c:pt>
                <c:pt idx="14" formatCode="0.0">
                  <c:v>102.16094330298277</c:v>
                </c:pt>
                <c:pt idx="17" formatCode="0.0">
                  <c:v>102.75393813729596</c:v>
                </c:pt>
                <c:pt idx="20" formatCode="0.0">
                  <c:v>104.25823734733331</c:v>
                </c:pt>
                <c:pt idx="23" formatCode="0.0">
                  <c:v>104.82227705489382</c:v>
                </c:pt>
                <c:pt idx="26" formatCode="0.0">
                  <c:v>105.64717923251959</c:v>
                </c:pt>
                <c:pt idx="29" formatCode="0.0">
                  <c:v>106.3180216523065</c:v>
                </c:pt>
                <c:pt idx="32" formatCode="0.0">
                  <c:v>106.51854824473999</c:v>
                </c:pt>
                <c:pt idx="35" formatCode="0.0">
                  <c:v>106.25455643449885</c:v>
                </c:pt>
                <c:pt idx="38" formatCode="0.0">
                  <c:v>107.70709915633552</c:v>
                </c:pt>
                <c:pt idx="41" formatCode="0.0">
                  <c:v>107.330882459742</c:v>
                </c:pt>
                <c:pt idx="44" formatCode="0.0">
                  <c:v>106.93158399678204</c:v>
                </c:pt>
                <c:pt idx="47" formatCode="0.0">
                  <c:v>106.90965472183926</c:v>
                </c:pt>
                <c:pt idx="50" formatCode="0.0">
                  <c:v>105.52436274878849</c:v>
                </c:pt>
                <c:pt idx="53" formatCode="0.0">
                  <c:v>104.93373919866073</c:v>
                </c:pt>
                <c:pt idx="56" formatCode="0.0">
                  <c:v>103.66312718441866</c:v>
                </c:pt>
                <c:pt idx="59" formatCode="0.0">
                  <c:v>101.93148652915049</c:v>
                </c:pt>
                <c:pt idx="62" formatCode="0.0">
                  <c:v>101.54932358390292</c:v>
                </c:pt>
                <c:pt idx="65" formatCode="0.0">
                  <c:v>101.86251673812016</c:v>
                </c:pt>
                <c:pt idx="68" formatCode="0.0">
                  <c:v>102.66502729571903</c:v>
                </c:pt>
                <c:pt idx="71" formatCode="0.0">
                  <c:v>104.22931704513671</c:v>
                </c:pt>
                <c:pt idx="74" formatCode="#\ ##0.0">
                  <c:v>102.1</c:v>
                </c:pt>
                <c:pt idx="77" formatCode="#\ ##0.0">
                  <c:v>103.6</c:v>
                </c:pt>
                <c:pt idx="80" formatCode="#\ ##0.0">
                  <c:v>104</c:v>
                </c:pt>
                <c:pt idx="83" formatCode="#\ ##0.0">
                  <c:v>104.8</c:v>
                </c:pt>
                <c:pt idx="86" formatCode="#\ ##0.0">
                  <c:v>104.9</c:v>
                </c:pt>
                <c:pt idx="89" formatCode="#\ ##0.0">
                  <c:v>104.8</c:v>
                </c:pt>
                <c:pt idx="92" formatCode="#\ ##0.0">
                  <c:v>105</c:v>
                </c:pt>
                <c:pt idx="95" formatCode="#\ ##0.0">
                  <c:v>105.3</c:v>
                </c:pt>
                <c:pt idx="98" formatCode="#\ ##0.0">
                  <c:v>103.3</c:v>
                </c:pt>
                <c:pt idx="101" formatCode="#\ ##0.0">
                  <c:v>102.3</c:v>
                </c:pt>
                <c:pt idx="104" formatCode="#\ ##0.0">
                  <c:v>101</c:v>
                </c:pt>
                <c:pt idx="107" formatCode="#\ ##0.0">
                  <c:v>100.2</c:v>
                </c:pt>
                <c:pt idx="110" formatCode="#\ ##0.0">
                  <c:v>100.1</c:v>
                </c:pt>
                <c:pt idx="113" formatCode="#\ ##0.0">
                  <c:v>100.6</c:v>
                </c:pt>
                <c:pt idx="116" formatCode="#\ ##0.0">
                  <c:v>101.9</c:v>
                </c:pt>
                <c:pt idx="119" formatCode="#\ ##0.0">
                  <c:v>102.7</c:v>
                </c:pt>
                <c:pt idx="122" formatCode="#\ ##0.0">
                  <c:v>103.1</c:v>
                </c:pt>
                <c:pt idx="125" formatCode="#\ ##0.0">
                  <c:v>103.3</c:v>
                </c:pt>
                <c:pt idx="128" formatCode="#\ ##0.0">
                  <c:v>103.4</c:v>
                </c:pt>
                <c:pt idx="131" formatCode="#\ ##0.0">
                  <c:v>103.3</c:v>
                </c:pt>
                <c:pt idx="134" formatCode="#\ ##0.0">
                  <c:v>103.8</c:v>
                </c:pt>
                <c:pt idx="137" formatCode="#\ ##0.0">
                  <c:v>103.3</c:v>
                </c:pt>
                <c:pt idx="140" formatCode="#\ ##0.0">
                  <c:v>103.6</c:v>
                </c:pt>
                <c:pt idx="143" formatCode="#\ ##0.0">
                  <c:v>104.6</c:v>
                </c:pt>
                <c:pt idx="146" formatCode="#\ ##0.0">
                  <c:v>103</c:v>
                </c:pt>
                <c:pt idx="149" formatCode="#\ ##0.0">
                  <c:v>103.2</c:v>
                </c:pt>
                <c:pt idx="152" formatCode="#\ ##0.0">
                  <c:v>102.6</c:v>
                </c:pt>
                <c:pt idx="155" formatCode="#\ ##0.0">
                  <c:v>103.1</c:v>
                </c:pt>
                <c:pt idx="158" formatCode="#\ ##0.0">
                  <c:v>104.4</c:v>
                </c:pt>
                <c:pt idx="161" formatCode="#\ ##0.0">
                  <c:v>104</c:v>
                </c:pt>
                <c:pt idx="164" formatCode="#\ ##0.0">
                  <c:v>105.2</c:v>
                </c:pt>
                <c:pt idx="167" formatCode="#\ ##0.0">
                  <c:v>104.9</c:v>
                </c:pt>
                <c:pt idx="170" formatCode="#\ ##0.0">
                  <c:v>105.2</c:v>
                </c:pt>
                <c:pt idx="173" formatCode="#\ ##0.0">
                  <c:v>105.3</c:v>
                </c:pt>
                <c:pt idx="176" formatCode="#\ ##0.0">
                  <c:v>105.2</c:v>
                </c:pt>
                <c:pt idx="179" formatCode="#\ ##0.0">
                  <c:v>104.9</c:v>
                </c:pt>
                <c:pt idx="180" formatCode="0.0">
                  <c:v>0</c:v>
                </c:pt>
                <c:pt idx="181" formatCode="0.0">
                  <c:v>0</c:v>
                </c:pt>
                <c:pt idx="182" formatCode="0.0">
                  <c:v>104.7</c:v>
                </c:pt>
                <c:pt idx="185" formatCode="#\ ##0.0">
                  <c:v>104.46414734033853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35"/>
        <c:axId val="97665584"/>
        <c:axId val="97663624"/>
      </c:barChart>
      <c:lineChart>
        <c:grouping val="standard"/>
        <c:varyColors val="0"/>
        <c:ser>
          <c:idx val="0"/>
          <c:order val="0"/>
          <c:tx>
            <c:strRef>
              <c:f>Arkusz1!$D$1</c:f>
              <c:strCache>
                <c:ptCount val="1"/>
                <c:pt idx="0">
                  <c:v>Ogólny wskaźnik syntetyczny koniunktury gospodarczej GUS (SI)</c:v>
                </c:pt>
              </c:strCache>
            </c:strRef>
          </c:tx>
          <c:spPr>
            <a:ln w="25400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numRef>
              <c:f>Arkusz1!$A$2:$A$193</c:f>
              <c:numCache>
                <c:formatCode>General</c:formatCode>
                <c:ptCount val="192"/>
                <c:pt idx="0" formatCode="0">
                  <c:v>2004</c:v>
                </c:pt>
                <c:pt idx="12" formatCode="0">
                  <c:v>2005</c:v>
                </c:pt>
                <c:pt idx="24" formatCode="0">
                  <c:v>2006</c:v>
                </c:pt>
                <c:pt idx="36" formatCode="0">
                  <c:v>2007</c:v>
                </c:pt>
                <c:pt idx="48" formatCode="0">
                  <c:v>2008</c:v>
                </c:pt>
                <c:pt idx="60" formatCode="0">
                  <c:v>2009</c:v>
                </c:pt>
                <c:pt idx="72" formatCode="0">
                  <c:v>2010</c:v>
                </c:pt>
                <c:pt idx="84" formatCode="0">
                  <c:v>2011</c:v>
                </c:pt>
                <c:pt idx="96" formatCode="0">
                  <c:v>2012</c:v>
                </c:pt>
                <c:pt idx="108" formatCode="0">
                  <c:v>2013</c:v>
                </c:pt>
                <c:pt idx="120" formatCode="0">
                  <c:v>2014</c:v>
                </c:pt>
                <c:pt idx="132" formatCode="0">
                  <c:v>2015</c:v>
                </c:pt>
                <c:pt idx="144" formatCode="0">
                  <c:v>2016</c:v>
                </c:pt>
                <c:pt idx="156" formatCode="0">
                  <c:v>2017</c:v>
                </c:pt>
                <c:pt idx="168" formatCode="0">
                  <c:v>2018</c:v>
                </c:pt>
                <c:pt idx="180" formatCode="0">
                  <c:v>2019</c:v>
                </c:pt>
              </c:numCache>
            </c:numRef>
          </c:cat>
          <c:val>
            <c:numRef>
              <c:f>Arkusz1!$D$2:$D$193</c:f>
              <c:numCache>
                <c:formatCode>0.00</c:formatCode>
                <c:ptCount val="192"/>
                <c:pt idx="0">
                  <c:v>100.22511316337163</c:v>
                </c:pt>
                <c:pt idx="1">
                  <c:v>98.753143392561654</c:v>
                </c:pt>
                <c:pt idx="2">
                  <c:v>102.23408344838181</c:v>
                </c:pt>
                <c:pt idx="3">
                  <c:v>106.14966337211331</c:v>
                </c:pt>
                <c:pt idx="4">
                  <c:v>103.80398133819324</c:v>
                </c:pt>
                <c:pt idx="5">
                  <c:v>105.21954991146477</c:v>
                </c:pt>
                <c:pt idx="6">
                  <c:v>102.48824179920146</c:v>
                </c:pt>
                <c:pt idx="7">
                  <c:v>101.05100100099519</c:v>
                </c:pt>
                <c:pt idx="8">
                  <c:v>101.03621846293109</c:v>
                </c:pt>
                <c:pt idx="9">
                  <c:v>101.08381078121651</c:v>
                </c:pt>
                <c:pt idx="10">
                  <c:v>101.01998033397035</c:v>
                </c:pt>
                <c:pt idx="11">
                  <c:v>101.2842398572601</c:v>
                </c:pt>
                <c:pt idx="12">
                  <c:v>101.8045129420496</c:v>
                </c:pt>
                <c:pt idx="13">
                  <c:v>104.45151188681632</c:v>
                </c:pt>
                <c:pt idx="14">
                  <c:v>102.19421285976416</c:v>
                </c:pt>
                <c:pt idx="15">
                  <c:v>100.02976527945796</c:v>
                </c:pt>
                <c:pt idx="16">
                  <c:v>99.466210177108536</c:v>
                </c:pt>
                <c:pt idx="17">
                  <c:v>99.870186782709624</c:v>
                </c:pt>
                <c:pt idx="18">
                  <c:v>99.362084395225509</c:v>
                </c:pt>
                <c:pt idx="19">
                  <c:v>98.324076825014714</c:v>
                </c:pt>
                <c:pt idx="20">
                  <c:v>100.99721860326304</c:v>
                </c:pt>
                <c:pt idx="21">
                  <c:v>102.86293319602672</c:v>
                </c:pt>
                <c:pt idx="22">
                  <c:v>102.25934976788716</c:v>
                </c:pt>
                <c:pt idx="23">
                  <c:v>103.8086672402811</c:v>
                </c:pt>
                <c:pt idx="24">
                  <c:v>104.53736958379989</c:v>
                </c:pt>
                <c:pt idx="25">
                  <c:v>104.00132368519708</c:v>
                </c:pt>
                <c:pt idx="26">
                  <c:v>104.3790240861597</c:v>
                </c:pt>
                <c:pt idx="27">
                  <c:v>104.04666667210802</c:v>
                </c:pt>
                <c:pt idx="28">
                  <c:v>106.4354533375041</c:v>
                </c:pt>
                <c:pt idx="29">
                  <c:v>106.81697810433396</c:v>
                </c:pt>
                <c:pt idx="30">
                  <c:v>111.16057217213188</c:v>
                </c:pt>
                <c:pt idx="31">
                  <c:v>111.01974511545454</c:v>
                </c:pt>
                <c:pt idx="32">
                  <c:v>111.45051778575399</c:v>
                </c:pt>
                <c:pt idx="33">
                  <c:v>113.46022557403772</c:v>
                </c:pt>
                <c:pt idx="34">
                  <c:v>115.80839671626924</c:v>
                </c:pt>
                <c:pt idx="35">
                  <c:v>117.87213273674737</c:v>
                </c:pt>
                <c:pt idx="36">
                  <c:v>121.4717584775746</c:v>
                </c:pt>
                <c:pt idx="37">
                  <c:v>121.3616378048082</c:v>
                </c:pt>
                <c:pt idx="38">
                  <c:v>121.51465824527577</c:v>
                </c:pt>
                <c:pt idx="39">
                  <c:v>121.88296175842845</c:v>
                </c:pt>
                <c:pt idx="40">
                  <c:v>122.27914733508504</c:v>
                </c:pt>
                <c:pt idx="41">
                  <c:v>123.14104945613153</c:v>
                </c:pt>
                <c:pt idx="42">
                  <c:v>120.90221446910016</c:v>
                </c:pt>
                <c:pt idx="43">
                  <c:v>119.18097412994281</c:v>
                </c:pt>
                <c:pt idx="44">
                  <c:v>118.8777990029546</c:v>
                </c:pt>
                <c:pt idx="45">
                  <c:v>118.4144326303897</c:v>
                </c:pt>
                <c:pt idx="46">
                  <c:v>118.56570237068973</c:v>
                </c:pt>
                <c:pt idx="47">
                  <c:v>120.01234890502749</c:v>
                </c:pt>
                <c:pt idx="48">
                  <c:v>121.59485409572855</c:v>
                </c:pt>
                <c:pt idx="49">
                  <c:v>118.70938121192148</c:v>
                </c:pt>
                <c:pt idx="50">
                  <c:v>120.3975771931281</c:v>
                </c:pt>
                <c:pt idx="51">
                  <c:v>115.78718524980104</c:v>
                </c:pt>
                <c:pt idx="52">
                  <c:v>114.20192440037141</c:v>
                </c:pt>
                <c:pt idx="53">
                  <c:v>112.50320439327967</c:v>
                </c:pt>
                <c:pt idx="54">
                  <c:v>110.26964328009447</c:v>
                </c:pt>
                <c:pt idx="55">
                  <c:v>107.7513823977681</c:v>
                </c:pt>
                <c:pt idx="56">
                  <c:v>105.6544516384228</c:v>
                </c:pt>
                <c:pt idx="57">
                  <c:v>101.39879587349903</c:v>
                </c:pt>
                <c:pt idx="58">
                  <c:v>94.410058820353271</c:v>
                </c:pt>
                <c:pt idx="59">
                  <c:v>87.86085019695922</c:v>
                </c:pt>
                <c:pt idx="60">
                  <c:v>79.746585278249412</c:v>
                </c:pt>
                <c:pt idx="61">
                  <c:v>71.756693432365765</c:v>
                </c:pt>
                <c:pt idx="62">
                  <c:v>70.370133438596582</c:v>
                </c:pt>
                <c:pt idx="63">
                  <c:v>74.23798301345775</c:v>
                </c:pt>
                <c:pt idx="64">
                  <c:v>77.854152674349706</c:v>
                </c:pt>
                <c:pt idx="65">
                  <c:v>81.249940382502629</c:v>
                </c:pt>
                <c:pt idx="66">
                  <c:v>80.647941385991118</c:v>
                </c:pt>
                <c:pt idx="67">
                  <c:v>86.962026370092033</c:v>
                </c:pt>
                <c:pt idx="68">
                  <c:v>89.423102374762649</c:v>
                </c:pt>
                <c:pt idx="69">
                  <c:v>90.049477328499464</c:v>
                </c:pt>
                <c:pt idx="70">
                  <c:v>92.10722756690727</c:v>
                </c:pt>
                <c:pt idx="71">
                  <c:v>91.889642231761925</c:v>
                </c:pt>
                <c:pt idx="72">
                  <c:v>95.564465458300702</c:v>
                </c:pt>
                <c:pt idx="73">
                  <c:v>99.04216633271912</c:v>
                </c:pt>
                <c:pt idx="74">
                  <c:v>100.34622019206195</c:v>
                </c:pt>
                <c:pt idx="75">
                  <c:v>102.3532977246682</c:v>
                </c:pt>
                <c:pt idx="76">
                  <c:v>97.268571086833404</c:v>
                </c:pt>
                <c:pt idx="77">
                  <c:v>98.5961610820071</c:v>
                </c:pt>
                <c:pt idx="78">
                  <c:v>99.187843632302432</c:v>
                </c:pt>
                <c:pt idx="79">
                  <c:v>100.09174491147103</c:v>
                </c:pt>
                <c:pt idx="80">
                  <c:v>100.4737623587301</c:v>
                </c:pt>
                <c:pt idx="81">
                  <c:v>100.64180545617877</c:v>
                </c:pt>
                <c:pt idx="82">
                  <c:v>99.381981499192619</c:v>
                </c:pt>
                <c:pt idx="83">
                  <c:v>102.5230671094629</c:v>
                </c:pt>
                <c:pt idx="84">
                  <c:v>97.942762346094909</c:v>
                </c:pt>
                <c:pt idx="85">
                  <c:v>100.79045634833703</c:v>
                </c:pt>
                <c:pt idx="86">
                  <c:v>99.144669299791246</c:v>
                </c:pt>
                <c:pt idx="87">
                  <c:v>101.3213145403891</c:v>
                </c:pt>
                <c:pt idx="88">
                  <c:v>100.42644458808498</c:v>
                </c:pt>
                <c:pt idx="89">
                  <c:v>99.706324462390782</c:v>
                </c:pt>
                <c:pt idx="90">
                  <c:v>98.724569367122626</c:v>
                </c:pt>
                <c:pt idx="91">
                  <c:v>95.012290599823686</c:v>
                </c:pt>
                <c:pt idx="92">
                  <c:v>93.712780122603704</c:v>
                </c:pt>
                <c:pt idx="93">
                  <c:v>93.196659136817104</c:v>
                </c:pt>
                <c:pt idx="94">
                  <c:v>95.094973635733439</c:v>
                </c:pt>
                <c:pt idx="95">
                  <c:v>91.847189649766221</c:v>
                </c:pt>
                <c:pt idx="96">
                  <c:v>92.425897294731172</c:v>
                </c:pt>
                <c:pt idx="97">
                  <c:v>93.541950751384178</c:v>
                </c:pt>
                <c:pt idx="98">
                  <c:v>94.792193317749579</c:v>
                </c:pt>
                <c:pt idx="99">
                  <c:v>94.684170437815709</c:v>
                </c:pt>
                <c:pt idx="100">
                  <c:v>93.84767073819441</c:v>
                </c:pt>
                <c:pt idx="101">
                  <c:v>94.183298132707407</c:v>
                </c:pt>
                <c:pt idx="102">
                  <c:v>92.408941919966239</c:v>
                </c:pt>
                <c:pt idx="103">
                  <c:v>91.087238552605314</c:v>
                </c:pt>
                <c:pt idx="104">
                  <c:v>87.53361008769906</c:v>
                </c:pt>
                <c:pt idx="105">
                  <c:v>84.055905669713127</c:v>
                </c:pt>
                <c:pt idx="106">
                  <c:v>85.650403468499135</c:v>
                </c:pt>
                <c:pt idx="107">
                  <c:v>86.427596364559932</c:v>
                </c:pt>
                <c:pt idx="108">
                  <c:v>82.962256408553174</c:v>
                </c:pt>
                <c:pt idx="109">
                  <c:v>81.62474393807166</c:v>
                </c:pt>
                <c:pt idx="110">
                  <c:v>82.741428583181147</c:v>
                </c:pt>
                <c:pt idx="111">
                  <c:v>83.423005151414259</c:v>
                </c:pt>
                <c:pt idx="112">
                  <c:v>86.987286563925679</c:v>
                </c:pt>
                <c:pt idx="113">
                  <c:v>85.509954313531182</c:v>
                </c:pt>
                <c:pt idx="114">
                  <c:v>87.397116149047974</c:v>
                </c:pt>
                <c:pt idx="115">
                  <c:v>90.035544890900169</c:v>
                </c:pt>
                <c:pt idx="116">
                  <c:v>91.818389295941984</c:v>
                </c:pt>
                <c:pt idx="117">
                  <c:v>92.702289427540691</c:v>
                </c:pt>
                <c:pt idx="118">
                  <c:v>90.884418664689491</c:v>
                </c:pt>
                <c:pt idx="119">
                  <c:v>93.186157640905918</c:v>
                </c:pt>
                <c:pt idx="120">
                  <c:v>94.424759821141592</c:v>
                </c:pt>
                <c:pt idx="121">
                  <c:v>94.51391710310655</c:v>
                </c:pt>
                <c:pt idx="122">
                  <c:v>94.177767068802666</c:v>
                </c:pt>
                <c:pt idx="123">
                  <c:v>95.771555573535395</c:v>
                </c:pt>
                <c:pt idx="124">
                  <c:v>93.933494642020747</c:v>
                </c:pt>
                <c:pt idx="125">
                  <c:v>95.139449996025093</c:v>
                </c:pt>
                <c:pt idx="126">
                  <c:v>95.803590623680805</c:v>
                </c:pt>
                <c:pt idx="127">
                  <c:v>93.987546266273156</c:v>
                </c:pt>
                <c:pt idx="128">
                  <c:v>93.474346658920552</c:v>
                </c:pt>
                <c:pt idx="129">
                  <c:v>94.802773338613946</c:v>
                </c:pt>
                <c:pt idx="130">
                  <c:v>95.452810660141751</c:v>
                </c:pt>
                <c:pt idx="131">
                  <c:v>95.774328576668026</c:v>
                </c:pt>
                <c:pt idx="132">
                  <c:v>94.576781216474387</c:v>
                </c:pt>
                <c:pt idx="133">
                  <c:v>94.817205595599049</c:v>
                </c:pt>
                <c:pt idx="134">
                  <c:v>95.913410214059084</c:v>
                </c:pt>
                <c:pt idx="135">
                  <c:v>95.780255476154196</c:v>
                </c:pt>
                <c:pt idx="136">
                  <c:v>96.401835685587201</c:v>
                </c:pt>
                <c:pt idx="137">
                  <c:v>95.35277616845724</c:v>
                </c:pt>
                <c:pt idx="138">
                  <c:v>95.348847623987709</c:v>
                </c:pt>
                <c:pt idx="139">
                  <c:v>96.81453211745459</c:v>
                </c:pt>
                <c:pt idx="140">
                  <c:v>95.831235291692096</c:v>
                </c:pt>
                <c:pt idx="141">
                  <c:v>96.293298662075586</c:v>
                </c:pt>
                <c:pt idx="142">
                  <c:v>96.966695507341171</c:v>
                </c:pt>
                <c:pt idx="143">
                  <c:v>94.418025099646542</c:v>
                </c:pt>
                <c:pt idx="144">
                  <c:v>95.088198697959626</c:v>
                </c:pt>
                <c:pt idx="145">
                  <c:v>96.467211783312479</c:v>
                </c:pt>
                <c:pt idx="146">
                  <c:v>97.70837568106073</c:v>
                </c:pt>
                <c:pt idx="147">
                  <c:v>97.698606581050413</c:v>
                </c:pt>
                <c:pt idx="148">
                  <c:v>96.387112057684945</c:v>
                </c:pt>
                <c:pt idx="149">
                  <c:v>96.292012003820588</c:v>
                </c:pt>
                <c:pt idx="150">
                  <c:v>96.873201185611507</c:v>
                </c:pt>
                <c:pt idx="151">
                  <c:v>94.739741355156866</c:v>
                </c:pt>
                <c:pt idx="152">
                  <c:v>98.403845019289534</c:v>
                </c:pt>
                <c:pt idx="153">
                  <c:v>98.407421596696622</c:v>
                </c:pt>
                <c:pt idx="154">
                  <c:v>96.834915810842276</c:v>
                </c:pt>
                <c:pt idx="155">
                  <c:v>99.195719005507684</c:v>
                </c:pt>
                <c:pt idx="156">
                  <c:v>100.61755407644891</c:v>
                </c:pt>
                <c:pt idx="157">
                  <c:v>100.04162042479128</c:v>
                </c:pt>
                <c:pt idx="158">
                  <c:v>101.11860094840235</c:v>
                </c:pt>
                <c:pt idx="159">
                  <c:v>103.26634036810425</c:v>
                </c:pt>
                <c:pt idx="160">
                  <c:v>101.51285873751739</c:v>
                </c:pt>
                <c:pt idx="161">
                  <c:v>102.56932807184695</c:v>
                </c:pt>
                <c:pt idx="162">
                  <c:v>102.08647005834437</c:v>
                </c:pt>
                <c:pt idx="163">
                  <c:v>102.7033864831443</c:v>
                </c:pt>
                <c:pt idx="164">
                  <c:v>103.10140831893389</c:v>
                </c:pt>
                <c:pt idx="165">
                  <c:v>104.81259900470354</c:v>
                </c:pt>
                <c:pt idx="166">
                  <c:v>103.70044550513038</c:v>
                </c:pt>
                <c:pt idx="167">
                  <c:v>104.69709866379777</c:v>
                </c:pt>
                <c:pt idx="168">
                  <c:v>113.86947775063457</c:v>
                </c:pt>
                <c:pt idx="169">
                  <c:v>113.10311674754475</c:v>
                </c:pt>
                <c:pt idx="170">
                  <c:v>109.85366649030644</c:v>
                </c:pt>
                <c:pt idx="171">
                  <c:v>107.72020593801263</c:v>
                </c:pt>
                <c:pt idx="172">
                  <c:v>108.78300400373274</c:v>
                </c:pt>
                <c:pt idx="173">
                  <c:v>108.30989052937763</c:v>
                </c:pt>
                <c:pt idx="174">
                  <c:v>108.88283017654122</c:v>
                </c:pt>
                <c:pt idx="175">
                  <c:v>108.38184619594486</c:v>
                </c:pt>
                <c:pt idx="176">
                  <c:v>104.76841832851817</c:v>
                </c:pt>
                <c:pt idx="177">
                  <c:v>104.95294658827682</c:v>
                </c:pt>
                <c:pt idx="178">
                  <c:v>107.16921949731396</c:v>
                </c:pt>
                <c:pt idx="179" formatCode="General">
                  <c:v>106.46603750145945</c:v>
                </c:pt>
                <c:pt idx="180" formatCode="General">
                  <c:v>103.87510123141979</c:v>
                </c:pt>
                <c:pt idx="181" formatCode="General">
                  <c:v>104.47259019395074</c:v>
                </c:pt>
                <c:pt idx="182" formatCode="General">
                  <c:v>104.78041701551321</c:v>
                </c:pt>
                <c:pt idx="183" formatCode="General">
                  <c:v>102.0420217011313</c:v>
                </c:pt>
                <c:pt idx="184" formatCode="General">
                  <c:v>102.10915125975053</c:v>
                </c:pt>
                <c:pt idx="185" formatCode="General">
                  <c:v>101.77283927982126</c:v>
                </c:pt>
                <c:pt idx="186" formatCode="General">
                  <c:v>101.08185923888581</c:v>
                </c:pt>
                <c:pt idx="187" formatCode="General">
                  <c:v>100.4</c:v>
                </c:pt>
                <c:pt idx="188" formatCode="General">
                  <c:v>100.2</c:v>
                </c:pt>
                <c:pt idx="189" formatCode="General">
                  <c:v>101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664800"/>
        <c:axId val="97665192"/>
      </c:lineChart>
      <c:catAx>
        <c:axId val="9766480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5192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97665192"/>
        <c:scaling>
          <c:orientation val="minMax"/>
          <c:max val="13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>
                    <a:solidFill>
                      <a:schemeClr val="tx1"/>
                    </a:solidFill>
                  </a:rPr>
                  <a:t>oś SI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4800"/>
        <c:crosses val="autoZero"/>
        <c:crossBetween val="between"/>
      </c:valAx>
      <c:valAx>
        <c:axId val="97663624"/>
        <c:scaling>
          <c:orientation val="minMax"/>
          <c:max val="110"/>
          <c:min val="96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>
                    <a:solidFill>
                      <a:schemeClr val="tx1"/>
                    </a:solidFill>
                  </a:rPr>
                  <a:t>oś PKB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665584"/>
        <c:crosses val="max"/>
        <c:crossBetween val="between"/>
        <c:majorUnit val="2"/>
      </c:valAx>
      <c:catAx>
        <c:axId val="97665584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976636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latin typeface="Fira Sans" panose="020B0503050000020004" pitchFamily="34" charset="0"/>
                <a:ea typeface="Fira Sans" panose="020B0503050000020004" pitchFamily="34" charset="0"/>
              </a:rPr>
              <a:t>Ogólny wskaźnik syntety</a:t>
            </a:r>
            <a:r>
              <a:rPr lang="pl-PL" sz="1200">
                <a:latin typeface="Fira Sans" panose="020B0503050000020004" pitchFamily="34" charset="0"/>
                <a:ea typeface="Fira Sans" panose="020B0503050000020004" pitchFamily="34" charset="0"/>
              </a:rPr>
              <a:t>czny</a:t>
            </a:r>
            <a:r>
              <a:rPr lang="pl-PL" sz="1200" baseline="0">
                <a:latin typeface="Fira Sans" panose="020B0503050000020004" pitchFamily="34" charset="0"/>
                <a:ea typeface="Fira Sans" panose="020B0503050000020004" pitchFamily="34" charset="0"/>
              </a:rPr>
              <a:t> koniunktóry gospodarczej GUS (SI) i jego dekompozycja</a:t>
            </a:r>
            <a:endParaRPr lang="en-US" sz="1200">
              <a:latin typeface="Fira Sans" panose="020B0503050000020004" pitchFamily="34" charset="0"/>
              <a:ea typeface="Fira Sans" panose="020B05030500000200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'SI (GUS), ESI'!$D$1</c:f>
              <c:strCache>
                <c:ptCount val="1"/>
                <c:pt idx="0">
                  <c:v>SI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ESI'!$D$2:$D$191</c:f>
              <c:numCache>
                <c:formatCode>0.0</c:formatCode>
                <c:ptCount val="190"/>
                <c:pt idx="0">
                  <c:v>100.2</c:v>
                </c:pt>
                <c:pt idx="1">
                  <c:v>98.8</c:v>
                </c:pt>
                <c:pt idx="2">
                  <c:v>102.3</c:v>
                </c:pt>
                <c:pt idx="3">
                  <c:v>106.2</c:v>
                </c:pt>
                <c:pt idx="4">
                  <c:v>103.8</c:v>
                </c:pt>
                <c:pt idx="5">
                  <c:v>105.3</c:v>
                </c:pt>
                <c:pt idx="6">
                  <c:v>102.5</c:v>
                </c:pt>
                <c:pt idx="7">
                  <c:v>101.1</c:v>
                </c:pt>
                <c:pt idx="8">
                  <c:v>101.1</c:v>
                </c:pt>
                <c:pt idx="9">
                  <c:v>101.1</c:v>
                </c:pt>
                <c:pt idx="10">
                  <c:v>101</c:v>
                </c:pt>
                <c:pt idx="11">
                  <c:v>101.3</c:v>
                </c:pt>
                <c:pt idx="12">
                  <c:v>101.8</c:v>
                </c:pt>
                <c:pt idx="13">
                  <c:v>104.5</c:v>
                </c:pt>
                <c:pt idx="14">
                  <c:v>102.2</c:v>
                </c:pt>
                <c:pt idx="15">
                  <c:v>100</c:v>
                </c:pt>
                <c:pt idx="16">
                  <c:v>99.5</c:v>
                </c:pt>
                <c:pt idx="17">
                  <c:v>99.9</c:v>
                </c:pt>
                <c:pt idx="18">
                  <c:v>99.4</c:v>
                </c:pt>
                <c:pt idx="19">
                  <c:v>98.3</c:v>
                </c:pt>
                <c:pt idx="20">
                  <c:v>101</c:v>
                </c:pt>
                <c:pt idx="21">
                  <c:v>102.9</c:v>
                </c:pt>
                <c:pt idx="22">
                  <c:v>102.3</c:v>
                </c:pt>
                <c:pt idx="23">
                  <c:v>103.9</c:v>
                </c:pt>
                <c:pt idx="24">
                  <c:v>104.6</c:v>
                </c:pt>
                <c:pt idx="25">
                  <c:v>104</c:v>
                </c:pt>
                <c:pt idx="26">
                  <c:v>104.4</c:v>
                </c:pt>
                <c:pt idx="27">
                  <c:v>104.1</c:v>
                </c:pt>
                <c:pt idx="28">
                  <c:v>106.5</c:v>
                </c:pt>
                <c:pt idx="29">
                  <c:v>106.9</c:v>
                </c:pt>
                <c:pt idx="30">
                  <c:v>111.2</c:v>
                </c:pt>
                <c:pt idx="31">
                  <c:v>111.1</c:v>
                </c:pt>
                <c:pt idx="32">
                  <c:v>111.5</c:v>
                </c:pt>
                <c:pt idx="33">
                  <c:v>113.6</c:v>
                </c:pt>
                <c:pt idx="34">
                  <c:v>115.9</c:v>
                </c:pt>
                <c:pt idx="35">
                  <c:v>118</c:v>
                </c:pt>
                <c:pt idx="36">
                  <c:v>121.7</c:v>
                </c:pt>
                <c:pt idx="37">
                  <c:v>121.5</c:v>
                </c:pt>
                <c:pt idx="38">
                  <c:v>121.7</c:v>
                </c:pt>
                <c:pt idx="39">
                  <c:v>122.1</c:v>
                </c:pt>
                <c:pt idx="40">
                  <c:v>122.5</c:v>
                </c:pt>
                <c:pt idx="41">
                  <c:v>123.3</c:v>
                </c:pt>
                <c:pt idx="42">
                  <c:v>121.1</c:v>
                </c:pt>
                <c:pt idx="43">
                  <c:v>119.3</c:v>
                </c:pt>
                <c:pt idx="44">
                  <c:v>119</c:v>
                </c:pt>
                <c:pt idx="45">
                  <c:v>118.6</c:v>
                </c:pt>
                <c:pt idx="46">
                  <c:v>118.7</c:v>
                </c:pt>
                <c:pt idx="47">
                  <c:v>120.2</c:v>
                </c:pt>
                <c:pt idx="48">
                  <c:v>121.8</c:v>
                </c:pt>
                <c:pt idx="49">
                  <c:v>118.9</c:v>
                </c:pt>
                <c:pt idx="50">
                  <c:v>120.6</c:v>
                </c:pt>
                <c:pt idx="51">
                  <c:v>115.9</c:v>
                </c:pt>
                <c:pt idx="52">
                  <c:v>114.3</c:v>
                </c:pt>
                <c:pt idx="53">
                  <c:v>112.6</c:v>
                </c:pt>
                <c:pt idx="54">
                  <c:v>110.3</c:v>
                </c:pt>
                <c:pt idx="55">
                  <c:v>107.8</c:v>
                </c:pt>
                <c:pt idx="56">
                  <c:v>105.7</c:v>
                </c:pt>
                <c:pt idx="57">
                  <c:v>101.4</c:v>
                </c:pt>
                <c:pt idx="58">
                  <c:v>94.4</c:v>
                </c:pt>
                <c:pt idx="59">
                  <c:v>87.8</c:v>
                </c:pt>
                <c:pt idx="60">
                  <c:v>79.599999999999994</c:v>
                </c:pt>
                <c:pt idx="61">
                  <c:v>71.5</c:v>
                </c:pt>
                <c:pt idx="62">
                  <c:v>70.099999999999994</c:v>
                </c:pt>
                <c:pt idx="63">
                  <c:v>74</c:v>
                </c:pt>
                <c:pt idx="64">
                  <c:v>77.7</c:v>
                </c:pt>
                <c:pt idx="65">
                  <c:v>81.099999999999994</c:v>
                </c:pt>
                <c:pt idx="66">
                  <c:v>80.5</c:v>
                </c:pt>
                <c:pt idx="67">
                  <c:v>86.9</c:v>
                </c:pt>
                <c:pt idx="68">
                  <c:v>89.4</c:v>
                </c:pt>
                <c:pt idx="69">
                  <c:v>90</c:v>
                </c:pt>
                <c:pt idx="70">
                  <c:v>92.1</c:v>
                </c:pt>
                <c:pt idx="71">
                  <c:v>91.8</c:v>
                </c:pt>
                <c:pt idx="72">
                  <c:v>95.5</c:v>
                </c:pt>
                <c:pt idx="73">
                  <c:v>99</c:v>
                </c:pt>
                <c:pt idx="74">
                  <c:v>100.4</c:v>
                </c:pt>
                <c:pt idx="75">
                  <c:v>102.4</c:v>
                </c:pt>
                <c:pt idx="76">
                  <c:v>97.3</c:v>
                </c:pt>
                <c:pt idx="77">
                  <c:v>98.6</c:v>
                </c:pt>
                <c:pt idx="78">
                  <c:v>99.2</c:v>
                </c:pt>
                <c:pt idx="79">
                  <c:v>100.1</c:v>
                </c:pt>
                <c:pt idx="80">
                  <c:v>100.5</c:v>
                </c:pt>
                <c:pt idx="81">
                  <c:v>100.6</c:v>
                </c:pt>
                <c:pt idx="82">
                  <c:v>99.4</c:v>
                </c:pt>
                <c:pt idx="83">
                  <c:v>102.5</c:v>
                </c:pt>
                <c:pt idx="84">
                  <c:v>97.9</c:v>
                </c:pt>
                <c:pt idx="85">
                  <c:v>100.8</c:v>
                </c:pt>
                <c:pt idx="86">
                  <c:v>99.1</c:v>
                </c:pt>
                <c:pt idx="87">
                  <c:v>101.3</c:v>
                </c:pt>
                <c:pt idx="88">
                  <c:v>100.4</c:v>
                </c:pt>
                <c:pt idx="89">
                  <c:v>99.7</c:v>
                </c:pt>
                <c:pt idx="90">
                  <c:v>98.7</c:v>
                </c:pt>
                <c:pt idx="91">
                  <c:v>95</c:v>
                </c:pt>
                <c:pt idx="92">
                  <c:v>93.7</c:v>
                </c:pt>
                <c:pt idx="93">
                  <c:v>93.1</c:v>
                </c:pt>
                <c:pt idx="94">
                  <c:v>95</c:v>
                </c:pt>
                <c:pt idx="95">
                  <c:v>91.8</c:v>
                </c:pt>
                <c:pt idx="96">
                  <c:v>92.4</c:v>
                </c:pt>
                <c:pt idx="97">
                  <c:v>93.5</c:v>
                </c:pt>
                <c:pt idx="98">
                  <c:v>94.7</c:v>
                </c:pt>
                <c:pt idx="99">
                  <c:v>94.6</c:v>
                </c:pt>
                <c:pt idx="100">
                  <c:v>93.8</c:v>
                </c:pt>
                <c:pt idx="101">
                  <c:v>94.1</c:v>
                </c:pt>
                <c:pt idx="102">
                  <c:v>92.3</c:v>
                </c:pt>
                <c:pt idx="103">
                  <c:v>91</c:v>
                </c:pt>
                <c:pt idx="104">
                  <c:v>87.5</c:v>
                </c:pt>
                <c:pt idx="105">
                  <c:v>83.9</c:v>
                </c:pt>
                <c:pt idx="106">
                  <c:v>85.5</c:v>
                </c:pt>
                <c:pt idx="107">
                  <c:v>86.3</c:v>
                </c:pt>
                <c:pt idx="108">
                  <c:v>82.8</c:v>
                </c:pt>
                <c:pt idx="109">
                  <c:v>81.5</c:v>
                </c:pt>
                <c:pt idx="110">
                  <c:v>82.6</c:v>
                </c:pt>
                <c:pt idx="111">
                  <c:v>83.3</c:v>
                </c:pt>
                <c:pt idx="112">
                  <c:v>86.9</c:v>
                </c:pt>
                <c:pt idx="113">
                  <c:v>85.4</c:v>
                </c:pt>
                <c:pt idx="114">
                  <c:v>87.3</c:v>
                </c:pt>
                <c:pt idx="115">
                  <c:v>90</c:v>
                </c:pt>
                <c:pt idx="116">
                  <c:v>91.8</c:v>
                </c:pt>
                <c:pt idx="117">
                  <c:v>92.6</c:v>
                </c:pt>
                <c:pt idx="118">
                  <c:v>90.8</c:v>
                </c:pt>
                <c:pt idx="119">
                  <c:v>93.1</c:v>
                </c:pt>
                <c:pt idx="120">
                  <c:v>94.4</c:v>
                </c:pt>
                <c:pt idx="121">
                  <c:v>94.5</c:v>
                </c:pt>
                <c:pt idx="122">
                  <c:v>94.1</c:v>
                </c:pt>
                <c:pt idx="123">
                  <c:v>95.7</c:v>
                </c:pt>
                <c:pt idx="124">
                  <c:v>93.9</c:v>
                </c:pt>
                <c:pt idx="125">
                  <c:v>95.1</c:v>
                </c:pt>
                <c:pt idx="126">
                  <c:v>95.7</c:v>
                </c:pt>
                <c:pt idx="127">
                  <c:v>94</c:v>
                </c:pt>
                <c:pt idx="128">
                  <c:v>93.4</c:v>
                </c:pt>
                <c:pt idx="129">
                  <c:v>94.7</c:v>
                </c:pt>
                <c:pt idx="130">
                  <c:v>95.4</c:v>
                </c:pt>
                <c:pt idx="131">
                  <c:v>95.7</c:v>
                </c:pt>
                <c:pt idx="132">
                  <c:v>94.5</c:v>
                </c:pt>
                <c:pt idx="133">
                  <c:v>94.8</c:v>
                </c:pt>
                <c:pt idx="134">
                  <c:v>95.9</c:v>
                </c:pt>
                <c:pt idx="135">
                  <c:v>95.7</c:v>
                </c:pt>
                <c:pt idx="136">
                  <c:v>96.4</c:v>
                </c:pt>
                <c:pt idx="137">
                  <c:v>95.3</c:v>
                </c:pt>
                <c:pt idx="138">
                  <c:v>95.3</c:v>
                </c:pt>
                <c:pt idx="139">
                  <c:v>96.8</c:v>
                </c:pt>
                <c:pt idx="140">
                  <c:v>95.8</c:v>
                </c:pt>
                <c:pt idx="141">
                  <c:v>96.2</c:v>
                </c:pt>
                <c:pt idx="142">
                  <c:v>96.9</c:v>
                </c:pt>
                <c:pt idx="143">
                  <c:v>94.4</c:v>
                </c:pt>
                <c:pt idx="144">
                  <c:v>95</c:v>
                </c:pt>
                <c:pt idx="145">
                  <c:v>96.4</c:v>
                </c:pt>
                <c:pt idx="146">
                  <c:v>97.7</c:v>
                </c:pt>
                <c:pt idx="147">
                  <c:v>97.7</c:v>
                </c:pt>
                <c:pt idx="148">
                  <c:v>96.3</c:v>
                </c:pt>
                <c:pt idx="149">
                  <c:v>96.2</c:v>
                </c:pt>
                <c:pt idx="150">
                  <c:v>96.8</c:v>
                </c:pt>
                <c:pt idx="151">
                  <c:v>94.7</c:v>
                </c:pt>
                <c:pt idx="152">
                  <c:v>98.4</c:v>
                </c:pt>
                <c:pt idx="153">
                  <c:v>98.3</c:v>
                </c:pt>
                <c:pt idx="154">
                  <c:v>96.8</c:v>
                </c:pt>
                <c:pt idx="155">
                  <c:v>99.2</c:v>
                </c:pt>
                <c:pt idx="156">
                  <c:v>100.6</c:v>
                </c:pt>
                <c:pt idx="157">
                  <c:v>100</c:v>
                </c:pt>
                <c:pt idx="158">
                  <c:v>101.1</c:v>
                </c:pt>
                <c:pt idx="159">
                  <c:v>103.3</c:v>
                </c:pt>
                <c:pt idx="160">
                  <c:v>101.5</c:v>
                </c:pt>
                <c:pt idx="161">
                  <c:v>102.6</c:v>
                </c:pt>
                <c:pt idx="162">
                  <c:v>102.1</c:v>
                </c:pt>
                <c:pt idx="163">
                  <c:v>102.8</c:v>
                </c:pt>
                <c:pt idx="164">
                  <c:v>103.2</c:v>
                </c:pt>
                <c:pt idx="165">
                  <c:v>104.7</c:v>
                </c:pt>
                <c:pt idx="166">
                  <c:v>103.7</c:v>
                </c:pt>
                <c:pt idx="167">
                  <c:v>104.7</c:v>
                </c:pt>
                <c:pt idx="168">
                  <c:v>113.9</c:v>
                </c:pt>
                <c:pt idx="169">
                  <c:v>113.2</c:v>
                </c:pt>
                <c:pt idx="170">
                  <c:v>109.9</c:v>
                </c:pt>
                <c:pt idx="171">
                  <c:v>107.8</c:v>
                </c:pt>
                <c:pt idx="172">
                  <c:v>108.8</c:v>
                </c:pt>
                <c:pt idx="173">
                  <c:v>108.4</c:v>
                </c:pt>
                <c:pt idx="174">
                  <c:v>108.9</c:v>
                </c:pt>
                <c:pt idx="175">
                  <c:v>108.5</c:v>
                </c:pt>
                <c:pt idx="176">
                  <c:v>104.9</c:v>
                </c:pt>
                <c:pt idx="177">
                  <c:v>104.8</c:v>
                </c:pt>
                <c:pt idx="178">
                  <c:v>107.2</c:v>
                </c:pt>
                <c:pt idx="179">
                  <c:v>106.5</c:v>
                </c:pt>
                <c:pt idx="180">
                  <c:v>103.8</c:v>
                </c:pt>
                <c:pt idx="181">
                  <c:v>104.5</c:v>
                </c:pt>
                <c:pt idx="182">
                  <c:v>104.8</c:v>
                </c:pt>
                <c:pt idx="183">
                  <c:v>102</c:v>
                </c:pt>
                <c:pt idx="184">
                  <c:v>102.1</c:v>
                </c:pt>
                <c:pt idx="185">
                  <c:v>101.8</c:v>
                </c:pt>
                <c:pt idx="186">
                  <c:v>101.1</c:v>
                </c:pt>
                <c:pt idx="187">
                  <c:v>100.4</c:v>
                </c:pt>
                <c:pt idx="188">
                  <c:v>100.2</c:v>
                </c:pt>
                <c:pt idx="189">
                  <c:v>101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'SI (GUS), ESI'!$K$1</c:f>
              <c:strCache>
                <c:ptCount val="1"/>
                <c:pt idx="0">
                  <c:v>diagnoza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ESI'!$K$2:$K$191</c:f>
              <c:numCache>
                <c:formatCode>0.0</c:formatCode>
                <c:ptCount val="190"/>
                <c:pt idx="0">
                  <c:v>106.6</c:v>
                </c:pt>
                <c:pt idx="1">
                  <c:v>103.8</c:v>
                </c:pt>
                <c:pt idx="2">
                  <c:v>108.9</c:v>
                </c:pt>
                <c:pt idx="3">
                  <c:v>114.6</c:v>
                </c:pt>
                <c:pt idx="4">
                  <c:v>110.6</c:v>
                </c:pt>
                <c:pt idx="5">
                  <c:v>115.5</c:v>
                </c:pt>
                <c:pt idx="6">
                  <c:v>107.8</c:v>
                </c:pt>
                <c:pt idx="7">
                  <c:v>104.2</c:v>
                </c:pt>
                <c:pt idx="8">
                  <c:v>102.5</c:v>
                </c:pt>
                <c:pt idx="9">
                  <c:v>102.5</c:v>
                </c:pt>
                <c:pt idx="10">
                  <c:v>103.6</c:v>
                </c:pt>
                <c:pt idx="11">
                  <c:v>104.6</c:v>
                </c:pt>
                <c:pt idx="12">
                  <c:v>105.2</c:v>
                </c:pt>
                <c:pt idx="13">
                  <c:v>110</c:v>
                </c:pt>
                <c:pt idx="14">
                  <c:v>105.8</c:v>
                </c:pt>
                <c:pt idx="15">
                  <c:v>101.9</c:v>
                </c:pt>
                <c:pt idx="16">
                  <c:v>100.9</c:v>
                </c:pt>
                <c:pt idx="17">
                  <c:v>101</c:v>
                </c:pt>
                <c:pt idx="18">
                  <c:v>98.7</c:v>
                </c:pt>
                <c:pt idx="19">
                  <c:v>95.9</c:v>
                </c:pt>
                <c:pt idx="20">
                  <c:v>99</c:v>
                </c:pt>
                <c:pt idx="21">
                  <c:v>103.3</c:v>
                </c:pt>
                <c:pt idx="22">
                  <c:v>101.7</c:v>
                </c:pt>
                <c:pt idx="23">
                  <c:v>104.1</c:v>
                </c:pt>
                <c:pt idx="24">
                  <c:v>105.9</c:v>
                </c:pt>
                <c:pt idx="25">
                  <c:v>106.3</c:v>
                </c:pt>
                <c:pt idx="26">
                  <c:v>105.3</c:v>
                </c:pt>
                <c:pt idx="27">
                  <c:v>102.7</c:v>
                </c:pt>
                <c:pt idx="28">
                  <c:v>105.8</c:v>
                </c:pt>
                <c:pt idx="29">
                  <c:v>106.4</c:v>
                </c:pt>
                <c:pt idx="30">
                  <c:v>113.1</c:v>
                </c:pt>
                <c:pt idx="31">
                  <c:v>113</c:v>
                </c:pt>
                <c:pt idx="32">
                  <c:v>111.1</c:v>
                </c:pt>
                <c:pt idx="33">
                  <c:v>112.5</c:v>
                </c:pt>
                <c:pt idx="34">
                  <c:v>116.1</c:v>
                </c:pt>
                <c:pt idx="35">
                  <c:v>119.8</c:v>
                </c:pt>
                <c:pt idx="36">
                  <c:v>126</c:v>
                </c:pt>
                <c:pt idx="37">
                  <c:v>125</c:v>
                </c:pt>
                <c:pt idx="38">
                  <c:v>124.5</c:v>
                </c:pt>
                <c:pt idx="39">
                  <c:v>124.3</c:v>
                </c:pt>
                <c:pt idx="40">
                  <c:v>124.8</c:v>
                </c:pt>
                <c:pt idx="41">
                  <c:v>125.9</c:v>
                </c:pt>
                <c:pt idx="42">
                  <c:v>122.4</c:v>
                </c:pt>
                <c:pt idx="43">
                  <c:v>120</c:v>
                </c:pt>
                <c:pt idx="44">
                  <c:v>121</c:v>
                </c:pt>
                <c:pt idx="45">
                  <c:v>119.6</c:v>
                </c:pt>
                <c:pt idx="46">
                  <c:v>117.8</c:v>
                </c:pt>
                <c:pt idx="47">
                  <c:v>118.8</c:v>
                </c:pt>
                <c:pt idx="48">
                  <c:v>121.3</c:v>
                </c:pt>
                <c:pt idx="49">
                  <c:v>119.7</c:v>
                </c:pt>
                <c:pt idx="50">
                  <c:v>121.8</c:v>
                </c:pt>
                <c:pt idx="51">
                  <c:v>115.9</c:v>
                </c:pt>
                <c:pt idx="52">
                  <c:v>113.3</c:v>
                </c:pt>
                <c:pt idx="53">
                  <c:v>110.2</c:v>
                </c:pt>
                <c:pt idx="54">
                  <c:v>110.9</c:v>
                </c:pt>
                <c:pt idx="55">
                  <c:v>106.3</c:v>
                </c:pt>
                <c:pt idx="56">
                  <c:v>104.1</c:v>
                </c:pt>
                <c:pt idx="57">
                  <c:v>99.4</c:v>
                </c:pt>
                <c:pt idx="58">
                  <c:v>91.7</c:v>
                </c:pt>
                <c:pt idx="59">
                  <c:v>86.7</c:v>
                </c:pt>
                <c:pt idx="60">
                  <c:v>76.900000000000006</c:v>
                </c:pt>
                <c:pt idx="61">
                  <c:v>71.8</c:v>
                </c:pt>
                <c:pt idx="62">
                  <c:v>70.7</c:v>
                </c:pt>
                <c:pt idx="63">
                  <c:v>70.2</c:v>
                </c:pt>
                <c:pt idx="64">
                  <c:v>74.7</c:v>
                </c:pt>
                <c:pt idx="65">
                  <c:v>79.7</c:v>
                </c:pt>
                <c:pt idx="66">
                  <c:v>76.8</c:v>
                </c:pt>
                <c:pt idx="67">
                  <c:v>85.9</c:v>
                </c:pt>
                <c:pt idx="68">
                  <c:v>88.4</c:v>
                </c:pt>
                <c:pt idx="69">
                  <c:v>88.3</c:v>
                </c:pt>
                <c:pt idx="70">
                  <c:v>91.1</c:v>
                </c:pt>
                <c:pt idx="71">
                  <c:v>90.2</c:v>
                </c:pt>
                <c:pt idx="72">
                  <c:v>93.1</c:v>
                </c:pt>
                <c:pt idx="73">
                  <c:v>97.9</c:v>
                </c:pt>
                <c:pt idx="74">
                  <c:v>97.8</c:v>
                </c:pt>
                <c:pt idx="75">
                  <c:v>103.1</c:v>
                </c:pt>
                <c:pt idx="76">
                  <c:v>97</c:v>
                </c:pt>
                <c:pt idx="77">
                  <c:v>99.9</c:v>
                </c:pt>
                <c:pt idx="78">
                  <c:v>100.3</c:v>
                </c:pt>
                <c:pt idx="79">
                  <c:v>101.7</c:v>
                </c:pt>
                <c:pt idx="80">
                  <c:v>101.5</c:v>
                </c:pt>
                <c:pt idx="81">
                  <c:v>102.3</c:v>
                </c:pt>
                <c:pt idx="82">
                  <c:v>100.6</c:v>
                </c:pt>
                <c:pt idx="83">
                  <c:v>104.4</c:v>
                </c:pt>
                <c:pt idx="84">
                  <c:v>102</c:v>
                </c:pt>
                <c:pt idx="85">
                  <c:v>102.8</c:v>
                </c:pt>
                <c:pt idx="86">
                  <c:v>101.9</c:v>
                </c:pt>
                <c:pt idx="87">
                  <c:v>103</c:v>
                </c:pt>
                <c:pt idx="88">
                  <c:v>103.4</c:v>
                </c:pt>
                <c:pt idx="89">
                  <c:v>101.9</c:v>
                </c:pt>
                <c:pt idx="90">
                  <c:v>101.3</c:v>
                </c:pt>
                <c:pt idx="91">
                  <c:v>94.4</c:v>
                </c:pt>
                <c:pt idx="92">
                  <c:v>94.9</c:v>
                </c:pt>
                <c:pt idx="93">
                  <c:v>93.3</c:v>
                </c:pt>
                <c:pt idx="94">
                  <c:v>96.7</c:v>
                </c:pt>
                <c:pt idx="95">
                  <c:v>91.9</c:v>
                </c:pt>
                <c:pt idx="96">
                  <c:v>92.9</c:v>
                </c:pt>
                <c:pt idx="97">
                  <c:v>95.7</c:v>
                </c:pt>
                <c:pt idx="98">
                  <c:v>96.4</c:v>
                </c:pt>
                <c:pt idx="99">
                  <c:v>98.3</c:v>
                </c:pt>
                <c:pt idx="100">
                  <c:v>97.5</c:v>
                </c:pt>
                <c:pt idx="101">
                  <c:v>97.3</c:v>
                </c:pt>
                <c:pt idx="102">
                  <c:v>95.7</c:v>
                </c:pt>
                <c:pt idx="103">
                  <c:v>96.6</c:v>
                </c:pt>
                <c:pt idx="104">
                  <c:v>89.9</c:v>
                </c:pt>
                <c:pt idx="105">
                  <c:v>86.4</c:v>
                </c:pt>
                <c:pt idx="106">
                  <c:v>85.9</c:v>
                </c:pt>
                <c:pt idx="107">
                  <c:v>89.3</c:v>
                </c:pt>
                <c:pt idx="108">
                  <c:v>84</c:v>
                </c:pt>
                <c:pt idx="109">
                  <c:v>80</c:v>
                </c:pt>
                <c:pt idx="110">
                  <c:v>81.400000000000006</c:v>
                </c:pt>
                <c:pt idx="111">
                  <c:v>82.9</c:v>
                </c:pt>
                <c:pt idx="112">
                  <c:v>84.6</c:v>
                </c:pt>
                <c:pt idx="113">
                  <c:v>84.3</c:v>
                </c:pt>
                <c:pt idx="114">
                  <c:v>87.8</c:v>
                </c:pt>
                <c:pt idx="115">
                  <c:v>91.4</c:v>
                </c:pt>
                <c:pt idx="116">
                  <c:v>92.6</c:v>
                </c:pt>
                <c:pt idx="117">
                  <c:v>93.8</c:v>
                </c:pt>
                <c:pt idx="118">
                  <c:v>89.1</c:v>
                </c:pt>
                <c:pt idx="119">
                  <c:v>93.8</c:v>
                </c:pt>
                <c:pt idx="120">
                  <c:v>92.7</c:v>
                </c:pt>
                <c:pt idx="121">
                  <c:v>91.7</c:v>
                </c:pt>
                <c:pt idx="122">
                  <c:v>92.4</c:v>
                </c:pt>
                <c:pt idx="123">
                  <c:v>93.9</c:v>
                </c:pt>
                <c:pt idx="124">
                  <c:v>90.7</c:v>
                </c:pt>
                <c:pt idx="125">
                  <c:v>92</c:v>
                </c:pt>
                <c:pt idx="126">
                  <c:v>93</c:v>
                </c:pt>
                <c:pt idx="127">
                  <c:v>90.6</c:v>
                </c:pt>
                <c:pt idx="128">
                  <c:v>91.4</c:v>
                </c:pt>
                <c:pt idx="129">
                  <c:v>91.6</c:v>
                </c:pt>
                <c:pt idx="130">
                  <c:v>93.2</c:v>
                </c:pt>
                <c:pt idx="131">
                  <c:v>94.5</c:v>
                </c:pt>
                <c:pt idx="132">
                  <c:v>92.1</c:v>
                </c:pt>
                <c:pt idx="133">
                  <c:v>93.6</c:v>
                </c:pt>
                <c:pt idx="134">
                  <c:v>95.4</c:v>
                </c:pt>
                <c:pt idx="135">
                  <c:v>93.3</c:v>
                </c:pt>
                <c:pt idx="136">
                  <c:v>95.3</c:v>
                </c:pt>
                <c:pt idx="137">
                  <c:v>94.4</c:v>
                </c:pt>
                <c:pt idx="138">
                  <c:v>92.8</c:v>
                </c:pt>
                <c:pt idx="139">
                  <c:v>94.5</c:v>
                </c:pt>
                <c:pt idx="140">
                  <c:v>94.1</c:v>
                </c:pt>
                <c:pt idx="141">
                  <c:v>94.4</c:v>
                </c:pt>
                <c:pt idx="142">
                  <c:v>95.9</c:v>
                </c:pt>
                <c:pt idx="143">
                  <c:v>91.1</c:v>
                </c:pt>
                <c:pt idx="144">
                  <c:v>92.8</c:v>
                </c:pt>
                <c:pt idx="145">
                  <c:v>95.1</c:v>
                </c:pt>
                <c:pt idx="146">
                  <c:v>97.3</c:v>
                </c:pt>
                <c:pt idx="147">
                  <c:v>97.1</c:v>
                </c:pt>
                <c:pt idx="148">
                  <c:v>95.9</c:v>
                </c:pt>
                <c:pt idx="149">
                  <c:v>94.1</c:v>
                </c:pt>
                <c:pt idx="150">
                  <c:v>95.5</c:v>
                </c:pt>
                <c:pt idx="151">
                  <c:v>92.3</c:v>
                </c:pt>
                <c:pt idx="152">
                  <c:v>98.8</c:v>
                </c:pt>
                <c:pt idx="153">
                  <c:v>98</c:v>
                </c:pt>
                <c:pt idx="154">
                  <c:v>96.8</c:v>
                </c:pt>
                <c:pt idx="155">
                  <c:v>99.5</c:v>
                </c:pt>
                <c:pt idx="156">
                  <c:v>101.5</c:v>
                </c:pt>
                <c:pt idx="157">
                  <c:v>99.8</c:v>
                </c:pt>
                <c:pt idx="158">
                  <c:v>101.1</c:v>
                </c:pt>
                <c:pt idx="159">
                  <c:v>103.6</c:v>
                </c:pt>
                <c:pt idx="160">
                  <c:v>101.3</c:v>
                </c:pt>
                <c:pt idx="161">
                  <c:v>102.5</c:v>
                </c:pt>
                <c:pt idx="162">
                  <c:v>99.6</c:v>
                </c:pt>
                <c:pt idx="163">
                  <c:v>100.6</c:v>
                </c:pt>
                <c:pt idx="164">
                  <c:v>100.3</c:v>
                </c:pt>
                <c:pt idx="165">
                  <c:v>102.5</c:v>
                </c:pt>
                <c:pt idx="166">
                  <c:v>100.7</c:v>
                </c:pt>
                <c:pt idx="167">
                  <c:v>100.9</c:v>
                </c:pt>
                <c:pt idx="168">
                  <c:v>111.9</c:v>
                </c:pt>
                <c:pt idx="169">
                  <c:v>112.2</c:v>
                </c:pt>
                <c:pt idx="170">
                  <c:v>106</c:v>
                </c:pt>
                <c:pt idx="171">
                  <c:v>102.7</c:v>
                </c:pt>
                <c:pt idx="172">
                  <c:v>104.8</c:v>
                </c:pt>
                <c:pt idx="173">
                  <c:v>102.7</c:v>
                </c:pt>
                <c:pt idx="174">
                  <c:v>103.9</c:v>
                </c:pt>
                <c:pt idx="175">
                  <c:v>107</c:v>
                </c:pt>
                <c:pt idx="176">
                  <c:v>101.1</c:v>
                </c:pt>
                <c:pt idx="177">
                  <c:v>101</c:v>
                </c:pt>
                <c:pt idx="178">
                  <c:v>103.1</c:v>
                </c:pt>
                <c:pt idx="179">
                  <c:v>101</c:v>
                </c:pt>
                <c:pt idx="180">
                  <c:v>102.2</c:v>
                </c:pt>
                <c:pt idx="181">
                  <c:v>103.8</c:v>
                </c:pt>
                <c:pt idx="182">
                  <c:v>104.7</c:v>
                </c:pt>
                <c:pt idx="183">
                  <c:v>101.3</c:v>
                </c:pt>
                <c:pt idx="184">
                  <c:v>101</c:v>
                </c:pt>
                <c:pt idx="185">
                  <c:v>101.5</c:v>
                </c:pt>
                <c:pt idx="186">
                  <c:v>101.2</c:v>
                </c:pt>
                <c:pt idx="187">
                  <c:v>100.2</c:v>
                </c:pt>
                <c:pt idx="188">
                  <c:v>100.5</c:v>
                </c:pt>
                <c:pt idx="189">
                  <c:v>102.7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'SI (GUS), ESI'!$L$1</c:f>
              <c:strCache>
                <c:ptCount val="1"/>
                <c:pt idx="0">
                  <c:v>prognoza</c:v>
                </c:pt>
              </c:strCache>
            </c:strRef>
          </c:tx>
          <c:spPr>
            <a:ln w="28575" cap="rnd">
              <a:solidFill>
                <a:srgbClr val="001D77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ESI'!$L$2:$L$191</c:f>
              <c:numCache>
                <c:formatCode>0.0</c:formatCode>
                <c:ptCount val="190"/>
                <c:pt idx="0">
                  <c:v>94.9</c:v>
                </c:pt>
                <c:pt idx="1">
                  <c:v>94.5</c:v>
                </c:pt>
                <c:pt idx="2">
                  <c:v>96.6</c:v>
                </c:pt>
                <c:pt idx="3">
                  <c:v>99.1</c:v>
                </c:pt>
                <c:pt idx="4">
                  <c:v>98.1</c:v>
                </c:pt>
                <c:pt idx="5">
                  <c:v>96.6</c:v>
                </c:pt>
                <c:pt idx="6">
                  <c:v>98</c:v>
                </c:pt>
                <c:pt idx="7">
                  <c:v>98.4</c:v>
                </c:pt>
                <c:pt idx="8">
                  <c:v>99.8</c:v>
                </c:pt>
                <c:pt idx="9">
                  <c:v>100</c:v>
                </c:pt>
                <c:pt idx="10">
                  <c:v>98.9</c:v>
                </c:pt>
                <c:pt idx="11">
                  <c:v>98.5</c:v>
                </c:pt>
                <c:pt idx="12">
                  <c:v>99</c:v>
                </c:pt>
                <c:pt idx="13">
                  <c:v>99.8</c:v>
                </c:pt>
                <c:pt idx="14">
                  <c:v>99.2</c:v>
                </c:pt>
                <c:pt idx="15">
                  <c:v>98.5</c:v>
                </c:pt>
                <c:pt idx="16">
                  <c:v>98.3</c:v>
                </c:pt>
                <c:pt idx="17">
                  <c:v>98.9</c:v>
                </c:pt>
                <c:pt idx="18">
                  <c:v>99.9</c:v>
                </c:pt>
                <c:pt idx="19">
                  <c:v>100.4</c:v>
                </c:pt>
                <c:pt idx="20">
                  <c:v>102.8</c:v>
                </c:pt>
                <c:pt idx="21">
                  <c:v>102.6</c:v>
                </c:pt>
                <c:pt idx="22">
                  <c:v>102.8</c:v>
                </c:pt>
                <c:pt idx="23">
                  <c:v>103.6</c:v>
                </c:pt>
                <c:pt idx="24">
                  <c:v>103.4</c:v>
                </c:pt>
                <c:pt idx="25">
                  <c:v>102.1</c:v>
                </c:pt>
                <c:pt idx="26">
                  <c:v>103.7</c:v>
                </c:pt>
                <c:pt idx="27">
                  <c:v>105.2</c:v>
                </c:pt>
                <c:pt idx="28">
                  <c:v>107.1</c:v>
                </c:pt>
                <c:pt idx="29">
                  <c:v>107.2</c:v>
                </c:pt>
                <c:pt idx="30">
                  <c:v>109.6</c:v>
                </c:pt>
                <c:pt idx="31">
                  <c:v>109.5</c:v>
                </c:pt>
                <c:pt idx="32">
                  <c:v>111.9</c:v>
                </c:pt>
                <c:pt idx="33">
                  <c:v>114.4</c:v>
                </c:pt>
                <c:pt idx="34">
                  <c:v>115.8</c:v>
                </c:pt>
                <c:pt idx="35">
                  <c:v>116.5</c:v>
                </c:pt>
                <c:pt idx="36">
                  <c:v>118</c:v>
                </c:pt>
                <c:pt idx="37">
                  <c:v>118.6</c:v>
                </c:pt>
                <c:pt idx="38">
                  <c:v>119.3</c:v>
                </c:pt>
                <c:pt idx="39">
                  <c:v>120.2</c:v>
                </c:pt>
                <c:pt idx="40">
                  <c:v>120.5</c:v>
                </c:pt>
                <c:pt idx="41">
                  <c:v>121.2</c:v>
                </c:pt>
                <c:pt idx="42">
                  <c:v>119.9</c:v>
                </c:pt>
                <c:pt idx="43">
                  <c:v>118.7</c:v>
                </c:pt>
                <c:pt idx="44">
                  <c:v>117.4</c:v>
                </c:pt>
                <c:pt idx="45">
                  <c:v>117.7</c:v>
                </c:pt>
                <c:pt idx="46">
                  <c:v>119.5</c:v>
                </c:pt>
                <c:pt idx="47">
                  <c:v>121.4</c:v>
                </c:pt>
                <c:pt idx="48">
                  <c:v>122.1</c:v>
                </c:pt>
                <c:pt idx="49">
                  <c:v>118.1</c:v>
                </c:pt>
                <c:pt idx="50">
                  <c:v>119.5</c:v>
                </c:pt>
                <c:pt idx="51">
                  <c:v>115.9</c:v>
                </c:pt>
                <c:pt idx="52">
                  <c:v>115.1</c:v>
                </c:pt>
                <c:pt idx="53">
                  <c:v>114.6</c:v>
                </c:pt>
                <c:pt idx="54">
                  <c:v>109.9</c:v>
                </c:pt>
                <c:pt idx="55">
                  <c:v>109.1</c:v>
                </c:pt>
                <c:pt idx="56">
                  <c:v>107</c:v>
                </c:pt>
                <c:pt idx="57">
                  <c:v>103.1</c:v>
                </c:pt>
                <c:pt idx="58">
                  <c:v>96.6</c:v>
                </c:pt>
                <c:pt idx="59">
                  <c:v>88.7</c:v>
                </c:pt>
                <c:pt idx="60">
                  <c:v>81.900000000000006</c:v>
                </c:pt>
                <c:pt idx="61">
                  <c:v>71.3</c:v>
                </c:pt>
                <c:pt idx="62">
                  <c:v>69.7</c:v>
                </c:pt>
                <c:pt idx="63">
                  <c:v>77.3</c:v>
                </c:pt>
                <c:pt idx="64">
                  <c:v>80.2</c:v>
                </c:pt>
                <c:pt idx="65">
                  <c:v>82.3</c:v>
                </c:pt>
                <c:pt idx="66">
                  <c:v>83.6</c:v>
                </c:pt>
                <c:pt idx="67">
                  <c:v>87.7</c:v>
                </c:pt>
                <c:pt idx="68">
                  <c:v>90.2</c:v>
                </c:pt>
                <c:pt idx="69">
                  <c:v>91.4</c:v>
                </c:pt>
                <c:pt idx="70">
                  <c:v>92.9</c:v>
                </c:pt>
                <c:pt idx="71">
                  <c:v>93.2</c:v>
                </c:pt>
                <c:pt idx="72">
                  <c:v>97.6</c:v>
                </c:pt>
                <c:pt idx="73">
                  <c:v>100</c:v>
                </c:pt>
                <c:pt idx="74">
                  <c:v>102.5</c:v>
                </c:pt>
                <c:pt idx="75">
                  <c:v>101.8</c:v>
                </c:pt>
                <c:pt idx="76">
                  <c:v>97.5</c:v>
                </c:pt>
                <c:pt idx="77">
                  <c:v>97.5</c:v>
                </c:pt>
                <c:pt idx="78">
                  <c:v>98.2</c:v>
                </c:pt>
                <c:pt idx="79">
                  <c:v>98.8</c:v>
                </c:pt>
                <c:pt idx="80">
                  <c:v>99.6</c:v>
                </c:pt>
                <c:pt idx="81">
                  <c:v>99.3</c:v>
                </c:pt>
                <c:pt idx="82">
                  <c:v>98.3</c:v>
                </c:pt>
                <c:pt idx="83">
                  <c:v>101</c:v>
                </c:pt>
                <c:pt idx="84">
                  <c:v>94.5</c:v>
                </c:pt>
                <c:pt idx="85">
                  <c:v>99.1</c:v>
                </c:pt>
                <c:pt idx="86">
                  <c:v>96.8</c:v>
                </c:pt>
                <c:pt idx="87">
                  <c:v>99.9</c:v>
                </c:pt>
                <c:pt idx="88">
                  <c:v>97.9</c:v>
                </c:pt>
                <c:pt idx="89">
                  <c:v>97.8</c:v>
                </c:pt>
                <c:pt idx="90">
                  <c:v>96.5</c:v>
                </c:pt>
                <c:pt idx="91">
                  <c:v>95.4</c:v>
                </c:pt>
                <c:pt idx="92">
                  <c:v>92.6</c:v>
                </c:pt>
                <c:pt idx="93">
                  <c:v>92.9</c:v>
                </c:pt>
                <c:pt idx="94">
                  <c:v>93.6</c:v>
                </c:pt>
                <c:pt idx="95">
                  <c:v>91.7</c:v>
                </c:pt>
                <c:pt idx="96">
                  <c:v>91.9</c:v>
                </c:pt>
                <c:pt idx="97">
                  <c:v>91.6</c:v>
                </c:pt>
                <c:pt idx="98">
                  <c:v>93.3</c:v>
                </c:pt>
                <c:pt idx="99">
                  <c:v>91.6</c:v>
                </c:pt>
                <c:pt idx="100">
                  <c:v>90.7</c:v>
                </c:pt>
                <c:pt idx="101">
                  <c:v>91.4</c:v>
                </c:pt>
                <c:pt idx="102">
                  <c:v>89.5</c:v>
                </c:pt>
                <c:pt idx="103">
                  <c:v>86.3</c:v>
                </c:pt>
                <c:pt idx="104">
                  <c:v>85.4</c:v>
                </c:pt>
                <c:pt idx="105">
                  <c:v>81.7</c:v>
                </c:pt>
                <c:pt idx="106">
                  <c:v>85.2</c:v>
                </c:pt>
                <c:pt idx="107">
                  <c:v>83.8</c:v>
                </c:pt>
                <c:pt idx="108">
                  <c:v>81.8</c:v>
                </c:pt>
                <c:pt idx="109">
                  <c:v>82.7</c:v>
                </c:pt>
                <c:pt idx="110">
                  <c:v>83.6</c:v>
                </c:pt>
                <c:pt idx="111">
                  <c:v>83.6</c:v>
                </c:pt>
                <c:pt idx="112">
                  <c:v>88.8</c:v>
                </c:pt>
                <c:pt idx="113">
                  <c:v>86.2</c:v>
                </c:pt>
                <c:pt idx="114">
                  <c:v>86.8</c:v>
                </c:pt>
                <c:pt idx="115">
                  <c:v>88.7</c:v>
                </c:pt>
                <c:pt idx="116">
                  <c:v>91.1</c:v>
                </c:pt>
                <c:pt idx="117">
                  <c:v>91.6</c:v>
                </c:pt>
                <c:pt idx="118">
                  <c:v>92.3</c:v>
                </c:pt>
                <c:pt idx="119">
                  <c:v>92.6</c:v>
                </c:pt>
                <c:pt idx="120">
                  <c:v>95.8</c:v>
                </c:pt>
                <c:pt idx="121">
                  <c:v>96.8</c:v>
                </c:pt>
                <c:pt idx="122">
                  <c:v>95.6</c:v>
                </c:pt>
                <c:pt idx="123">
                  <c:v>97.3</c:v>
                </c:pt>
                <c:pt idx="124">
                  <c:v>96.6</c:v>
                </c:pt>
                <c:pt idx="125">
                  <c:v>97.7</c:v>
                </c:pt>
                <c:pt idx="126">
                  <c:v>98.1</c:v>
                </c:pt>
                <c:pt idx="127">
                  <c:v>96.8</c:v>
                </c:pt>
                <c:pt idx="128">
                  <c:v>95.1</c:v>
                </c:pt>
                <c:pt idx="129">
                  <c:v>97.4</c:v>
                </c:pt>
                <c:pt idx="130">
                  <c:v>97.3</c:v>
                </c:pt>
                <c:pt idx="131">
                  <c:v>96.8</c:v>
                </c:pt>
                <c:pt idx="132">
                  <c:v>96.6</c:v>
                </c:pt>
                <c:pt idx="133">
                  <c:v>95.7</c:v>
                </c:pt>
                <c:pt idx="134">
                  <c:v>96.2</c:v>
                </c:pt>
                <c:pt idx="135">
                  <c:v>97.8</c:v>
                </c:pt>
                <c:pt idx="136">
                  <c:v>97.2</c:v>
                </c:pt>
                <c:pt idx="137">
                  <c:v>96.1</c:v>
                </c:pt>
                <c:pt idx="138">
                  <c:v>97.4</c:v>
                </c:pt>
                <c:pt idx="139">
                  <c:v>98.8</c:v>
                </c:pt>
                <c:pt idx="140">
                  <c:v>97.3</c:v>
                </c:pt>
                <c:pt idx="141">
                  <c:v>97.7</c:v>
                </c:pt>
                <c:pt idx="142">
                  <c:v>97.8</c:v>
                </c:pt>
                <c:pt idx="143">
                  <c:v>97.1</c:v>
                </c:pt>
                <c:pt idx="144">
                  <c:v>96.9</c:v>
                </c:pt>
                <c:pt idx="145">
                  <c:v>97.5</c:v>
                </c:pt>
                <c:pt idx="146">
                  <c:v>98</c:v>
                </c:pt>
                <c:pt idx="147">
                  <c:v>98.1</c:v>
                </c:pt>
                <c:pt idx="148">
                  <c:v>96.7</c:v>
                </c:pt>
                <c:pt idx="149">
                  <c:v>98.1</c:v>
                </c:pt>
                <c:pt idx="150">
                  <c:v>98</c:v>
                </c:pt>
                <c:pt idx="151">
                  <c:v>96.8</c:v>
                </c:pt>
                <c:pt idx="152">
                  <c:v>98.1</c:v>
                </c:pt>
                <c:pt idx="153">
                  <c:v>98.6</c:v>
                </c:pt>
                <c:pt idx="154">
                  <c:v>96.8</c:v>
                </c:pt>
                <c:pt idx="155">
                  <c:v>98.8</c:v>
                </c:pt>
                <c:pt idx="156">
                  <c:v>99.8</c:v>
                </c:pt>
                <c:pt idx="157">
                  <c:v>100.2</c:v>
                </c:pt>
                <c:pt idx="158">
                  <c:v>101.1</c:v>
                </c:pt>
                <c:pt idx="159">
                  <c:v>103</c:v>
                </c:pt>
                <c:pt idx="160">
                  <c:v>101.7</c:v>
                </c:pt>
                <c:pt idx="161">
                  <c:v>102.6</c:v>
                </c:pt>
                <c:pt idx="162">
                  <c:v>104.2</c:v>
                </c:pt>
                <c:pt idx="163">
                  <c:v>104.7</c:v>
                </c:pt>
                <c:pt idx="164">
                  <c:v>105.6</c:v>
                </c:pt>
                <c:pt idx="165">
                  <c:v>106.6</c:v>
                </c:pt>
                <c:pt idx="166">
                  <c:v>106.2</c:v>
                </c:pt>
                <c:pt idx="167">
                  <c:v>107.9</c:v>
                </c:pt>
                <c:pt idx="168">
                  <c:v>115.7</c:v>
                </c:pt>
                <c:pt idx="169">
                  <c:v>114</c:v>
                </c:pt>
                <c:pt idx="170">
                  <c:v>113.2</c:v>
                </c:pt>
                <c:pt idx="171">
                  <c:v>112</c:v>
                </c:pt>
                <c:pt idx="172">
                  <c:v>112.2</c:v>
                </c:pt>
                <c:pt idx="173">
                  <c:v>113.1</c:v>
                </c:pt>
                <c:pt idx="174">
                  <c:v>113.2</c:v>
                </c:pt>
                <c:pt idx="175">
                  <c:v>109.9</c:v>
                </c:pt>
                <c:pt idx="176">
                  <c:v>108</c:v>
                </c:pt>
                <c:pt idx="177">
                  <c:v>108.1</c:v>
                </c:pt>
                <c:pt idx="178">
                  <c:v>110.6</c:v>
                </c:pt>
                <c:pt idx="179">
                  <c:v>111</c:v>
                </c:pt>
                <c:pt idx="180">
                  <c:v>105.3</c:v>
                </c:pt>
                <c:pt idx="181">
                  <c:v>105</c:v>
                </c:pt>
                <c:pt idx="182">
                  <c:v>104.8</c:v>
                </c:pt>
                <c:pt idx="183">
                  <c:v>102.6</c:v>
                </c:pt>
                <c:pt idx="184">
                  <c:v>103</c:v>
                </c:pt>
                <c:pt idx="185">
                  <c:v>102</c:v>
                </c:pt>
                <c:pt idx="186">
                  <c:v>101</c:v>
                </c:pt>
                <c:pt idx="187">
                  <c:v>100.6</c:v>
                </c:pt>
                <c:pt idx="188">
                  <c:v>100</c:v>
                </c:pt>
                <c:pt idx="189">
                  <c:v>99.6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0917288"/>
        <c:axId val="310905920"/>
      </c:lineChart>
      <c:catAx>
        <c:axId val="310917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306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endParaRPr lang="pl-PL"/>
          </a:p>
        </c:txPr>
        <c:crossAx val="310905920"/>
        <c:crossesAt val="100"/>
        <c:auto val="1"/>
        <c:lblAlgn val="ctr"/>
        <c:lblOffset val="100"/>
        <c:noMultiLvlLbl val="0"/>
      </c:catAx>
      <c:valAx>
        <c:axId val="310905920"/>
        <c:scaling>
          <c:orientation val="minMax"/>
          <c:max val="13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0917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latin typeface="Fira Sans" panose="020B0503050000020004" pitchFamily="34" charset="0"/>
                <a:ea typeface="Fira Sans" panose="020B0503050000020004" pitchFamily="34" charset="0"/>
              </a:rPr>
              <a:t>Ogólny wskaźnik syntety</a:t>
            </a:r>
            <a:r>
              <a:rPr lang="pl-PL" sz="1200">
                <a:latin typeface="Fira Sans" panose="020B0503050000020004" pitchFamily="34" charset="0"/>
                <a:ea typeface="Fira Sans" panose="020B0503050000020004" pitchFamily="34" charset="0"/>
              </a:rPr>
              <a:t>czny</a:t>
            </a:r>
            <a:r>
              <a:rPr lang="pl-PL" sz="1200" baseline="0">
                <a:latin typeface="Fira Sans" panose="020B0503050000020004" pitchFamily="34" charset="0"/>
                <a:ea typeface="Fira Sans" panose="020B0503050000020004" pitchFamily="34" charset="0"/>
              </a:rPr>
              <a:t> koniunktóry gospodarczej GUS dla Polski</a:t>
            </a:r>
          </a:p>
          <a:p>
            <a:pPr>
              <a:defRPr/>
            </a:pPr>
            <a:r>
              <a:rPr lang="pl-PL" sz="1200" baseline="0">
                <a:latin typeface="Fira Sans" panose="020B0503050000020004" pitchFamily="34" charset="0"/>
                <a:ea typeface="Fira Sans" panose="020B0503050000020004" pitchFamily="34" charset="0"/>
              </a:rPr>
              <a:t>Wskaźnik odczuć ekonomicznych dla Unii Europejskiej i strefy Euro</a:t>
            </a:r>
            <a:endParaRPr lang="en-US" sz="1200">
              <a:latin typeface="Fira Sans" panose="020B0503050000020004" pitchFamily="34" charset="0"/>
              <a:ea typeface="Fira Sans" panose="020B05030500000200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'SI (GUS), ESI'!$D$1</c:f>
              <c:strCache>
                <c:ptCount val="1"/>
                <c:pt idx="0">
                  <c:v>SI</c:v>
                </c:pt>
              </c:strCache>
            </c:strRef>
          </c:tx>
          <c:spPr>
            <a:ln w="28575" cap="rnd">
              <a:solidFill>
                <a:srgbClr val="000099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ESI'!$D$2:$D$191</c:f>
              <c:numCache>
                <c:formatCode>0.0</c:formatCode>
                <c:ptCount val="190"/>
                <c:pt idx="0">
                  <c:v>100.2</c:v>
                </c:pt>
                <c:pt idx="1">
                  <c:v>98.8</c:v>
                </c:pt>
                <c:pt idx="2">
                  <c:v>102.3</c:v>
                </c:pt>
                <c:pt idx="3">
                  <c:v>106.2</c:v>
                </c:pt>
                <c:pt idx="4">
                  <c:v>103.8</c:v>
                </c:pt>
                <c:pt idx="5">
                  <c:v>105.3</c:v>
                </c:pt>
                <c:pt idx="6">
                  <c:v>102.5</c:v>
                </c:pt>
                <c:pt idx="7">
                  <c:v>101.1</c:v>
                </c:pt>
                <c:pt idx="8">
                  <c:v>101.1</c:v>
                </c:pt>
                <c:pt idx="9">
                  <c:v>101.1</c:v>
                </c:pt>
                <c:pt idx="10">
                  <c:v>101</c:v>
                </c:pt>
                <c:pt idx="11">
                  <c:v>101.3</c:v>
                </c:pt>
                <c:pt idx="12">
                  <c:v>101.8</c:v>
                </c:pt>
                <c:pt idx="13">
                  <c:v>104.5</c:v>
                </c:pt>
                <c:pt idx="14">
                  <c:v>102.2</c:v>
                </c:pt>
                <c:pt idx="15">
                  <c:v>100</c:v>
                </c:pt>
                <c:pt idx="16">
                  <c:v>99.5</c:v>
                </c:pt>
                <c:pt idx="17">
                  <c:v>99.9</c:v>
                </c:pt>
                <c:pt idx="18">
                  <c:v>99.4</c:v>
                </c:pt>
                <c:pt idx="19">
                  <c:v>98.3</c:v>
                </c:pt>
                <c:pt idx="20">
                  <c:v>101</c:v>
                </c:pt>
                <c:pt idx="21">
                  <c:v>102.9</c:v>
                </c:pt>
                <c:pt idx="22">
                  <c:v>102.3</c:v>
                </c:pt>
                <c:pt idx="23">
                  <c:v>103.9</c:v>
                </c:pt>
                <c:pt idx="24">
                  <c:v>104.6</c:v>
                </c:pt>
                <c:pt idx="25">
                  <c:v>104</c:v>
                </c:pt>
                <c:pt idx="26">
                  <c:v>104.4</c:v>
                </c:pt>
                <c:pt idx="27">
                  <c:v>104.1</c:v>
                </c:pt>
                <c:pt idx="28">
                  <c:v>106.5</c:v>
                </c:pt>
                <c:pt idx="29">
                  <c:v>106.9</c:v>
                </c:pt>
                <c:pt idx="30">
                  <c:v>111.2</c:v>
                </c:pt>
                <c:pt idx="31">
                  <c:v>111.1</c:v>
                </c:pt>
                <c:pt idx="32">
                  <c:v>111.5</c:v>
                </c:pt>
                <c:pt idx="33">
                  <c:v>113.6</c:v>
                </c:pt>
                <c:pt idx="34">
                  <c:v>115.9</c:v>
                </c:pt>
                <c:pt idx="35">
                  <c:v>118</c:v>
                </c:pt>
                <c:pt idx="36">
                  <c:v>121.7</c:v>
                </c:pt>
                <c:pt idx="37">
                  <c:v>121.5</c:v>
                </c:pt>
                <c:pt idx="38">
                  <c:v>121.7</c:v>
                </c:pt>
                <c:pt idx="39">
                  <c:v>122.1</c:v>
                </c:pt>
                <c:pt idx="40">
                  <c:v>122.5</c:v>
                </c:pt>
                <c:pt idx="41">
                  <c:v>123.3</c:v>
                </c:pt>
                <c:pt idx="42">
                  <c:v>121.1</c:v>
                </c:pt>
                <c:pt idx="43">
                  <c:v>119.3</c:v>
                </c:pt>
                <c:pt idx="44">
                  <c:v>119</c:v>
                </c:pt>
                <c:pt idx="45">
                  <c:v>118.6</c:v>
                </c:pt>
                <c:pt idx="46">
                  <c:v>118.7</c:v>
                </c:pt>
                <c:pt idx="47">
                  <c:v>120.2</c:v>
                </c:pt>
                <c:pt idx="48">
                  <c:v>121.8</c:v>
                </c:pt>
                <c:pt idx="49">
                  <c:v>118.9</c:v>
                </c:pt>
                <c:pt idx="50">
                  <c:v>120.6</c:v>
                </c:pt>
                <c:pt idx="51">
                  <c:v>115.9</c:v>
                </c:pt>
                <c:pt idx="52">
                  <c:v>114.3</c:v>
                </c:pt>
                <c:pt idx="53">
                  <c:v>112.6</c:v>
                </c:pt>
                <c:pt idx="54">
                  <c:v>110.3</c:v>
                </c:pt>
                <c:pt idx="55">
                  <c:v>107.8</c:v>
                </c:pt>
                <c:pt idx="56">
                  <c:v>105.7</c:v>
                </c:pt>
                <c:pt idx="57">
                  <c:v>101.4</c:v>
                </c:pt>
                <c:pt idx="58">
                  <c:v>94.4</c:v>
                </c:pt>
                <c:pt idx="59">
                  <c:v>87.8</c:v>
                </c:pt>
                <c:pt idx="60">
                  <c:v>79.599999999999994</c:v>
                </c:pt>
                <c:pt idx="61">
                  <c:v>71.5</c:v>
                </c:pt>
                <c:pt idx="62">
                  <c:v>70.099999999999994</c:v>
                </c:pt>
                <c:pt idx="63">
                  <c:v>74</c:v>
                </c:pt>
                <c:pt idx="64">
                  <c:v>77.7</c:v>
                </c:pt>
                <c:pt idx="65">
                  <c:v>81.099999999999994</c:v>
                </c:pt>
                <c:pt idx="66">
                  <c:v>80.5</c:v>
                </c:pt>
                <c:pt idx="67">
                  <c:v>86.9</c:v>
                </c:pt>
                <c:pt idx="68">
                  <c:v>89.4</c:v>
                </c:pt>
                <c:pt idx="69">
                  <c:v>90</c:v>
                </c:pt>
                <c:pt idx="70">
                  <c:v>92.1</c:v>
                </c:pt>
                <c:pt idx="71">
                  <c:v>91.8</c:v>
                </c:pt>
                <c:pt idx="72">
                  <c:v>95.5</c:v>
                </c:pt>
                <c:pt idx="73">
                  <c:v>99</c:v>
                </c:pt>
                <c:pt idx="74">
                  <c:v>100.4</c:v>
                </c:pt>
                <c:pt idx="75">
                  <c:v>102.4</c:v>
                </c:pt>
                <c:pt idx="76">
                  <c:v>97.3</c:v>
                </c:pt>
                <c:pt idx="77">
                  <c:v>98.6</c:v>
                </c:pt>
                <c:pt idx="78">
                  <c:v>99.2</c:v>
                </c:pt>
                <c:pt idx="79">
                  <c:v>100.1</c:v>
                </c:pt>
                <c:pt idx="80">
                  <c:v>100.5</c:v>
                </c:pt>
                <c:pt idx="81">
                  <c:v>100.6</c:v>
                </c:pt>
                <c:pt idx="82">
                  <c:v>99.4</c:v>
                </c:pt>
                <c:pt idx="83">
                  <c:v>102.5</c:v>
                </c:pt>
                <c:pt idx="84">
                  <c:v>97.9</c:v>
                </c:pt>
                <c:pt idx="85">
                  <c:v>100.8</c:v>
                </c:pt>
                <c:pt idx="86">
                  <c:v>99.1</c:v>
                </c:pt>
                <c:pt idx="87">
                  <c:v>101.3</c:v>
                </c:pt>
                <c:pt idx="88">
                  <c:v>100.4</c:v>
                </c:pt>
                <c:pt idx="89">
                  <c:v>99.7</c:v>
                </c:pt>
                <c:pt idx="90">
                  <c:v>98.7</c:v>
                </c:pt>
                <c:pt idx="91">
                  <c:v>95</c:v>
                </c:pt>
                <c:pt idx="92">
                  <c:v>93.7</c:v>
                </c:pt>
                <c:pt idx="93">
                  <c:v>93.1</c:v>
                </c:pt>
                <c:pt idx="94">
                  <c:v>95</c:v>
                </c:pt>
                <c:pt idx="95">
                  <c:v>91.8</c:v>
                </c:pt>
                <c:pt idx="96">
                  <c:v>92.4</c:v>
                </c:pt>
                <c:pt idx="97">
                  <c:v>93.5</c:v>
                </c:pt>
                <c:pt idx="98">
                  <c:v>94.7</c:v>
                </c:pt>
                <c:pt idx="99">
                  <c:v>94.6</c:v>
                </c:pt>
                <c:pt idx="100">
                  <c:v>93.8</c:v>
                </c:pt>
                <c:pt idx="101">
                  <c:v>94.1</c:v>
                </c:pt>
                <c:pt idx="102">
                  <c:v>92.3</c:v>
                </c:pt>
                <c:pt idx="103">
                  <c:v>91</c:v>
                </c:pt>
                <c:pt idx="104">
                  <c:v>87.5</c:v>
                </c:pt>
                <c:pt idx="105">
                  <c:v>83.9</c:v>
                </c:pt>
                <c:pt idx="106">
                  <c:v>85.5</c:v>
                </c:pt>
                <c:pt idx="107">
                  <c:v>86.3</c:v>
                </c:pt>
                <c:pt idx="108">
                  <c:v>82.8</c:v>
                </c:pt>
                <c:pt idx="109">
                  <c:v>81.5</c:v>
                </c:pt>
                <c:pt idx="110">
                  <c:v>82.6</c:v>
                </c:pt>
                <c:pt idx="111">
                  <c:v>83.3</c:v>
                </c:pt>
                <c:pt idx="112">
                  <c:v>86.9</c:v>
                </c:pt>
                <c:pt idx="113">
                  <c:v>85.4</c:v>
                </c:pt>
                <c:pt idx="114">
                  <c:v>87.3</c:v>
                </c:pt>
                <c:pt idx="115">
                  <c:v>90</c:v>
                </c:pt>
                <c:pt idx="116">
                  <c:v>91.8</c:v>
                </c:pt>
                <c:pt idx="117">
                  <c:v>92.6</c:v>
                </c:pt>
                <c:pt idx="118">
                  <c:v>90.8</c:v>
                </c:pt>
                <c:pt idx="119">
                  <c:v>93.1</c:v>
                </c:pt>
                <c:pt idx="120">
                  <c:v>94.4</c:v>
                </c:pt>
                <c:pt idx="121">
                  <c:v>94.5</c:v>
                </c:pt>
                <c:pt idx="122">
                  <c:v>94.1</c:v>
                </c:pt>
                <c:pt idx="123">
                  <c:v>95.7</c:v>
                </c:pt>
                <c:pt idx="124">
                  <c:v>93.9</c:v>
                </c:pt>
                <c:pt idx="125">
                  <c:v>95.1</c:v>
                </c:pt>
                <c:pt idx="126">
                  <c:v>95.7</c:v>
                </c:pt>
                <c:pt idx="127">
                  <c:v>94</c:v>
                </c:pt>
                <c:pt idx="128">
                  <c:v>93.4</c:v>
                </c:pt>
                <c:pt idx="129">
                  <c:v>94.7</c:v>
                </c:pt>
                <c:pt idx="130">
                  <c:v>95.4</c:v>
                </c:pt>
                <c:pt idx="131">
                  <c:v>95.7</c:v>
                </c:pt>
                <c:pt idx="132">
                  <c:v>94.5</c:v>
                </c:pt>
                <c:pt idx="133">
                  <c:v>94.8</c:v>
                </c:pt>
                <c:pt idx="134">
                  <c:v>95.9</c:v>
                </c:pt>
                <c:pt idx="135">
                  <c:v>95.7</c:v>
                </c:pt>
                <c:pt idx="136">
                  <c:v>96.4</c:v>
                </c:pt>
                <c:pt idx="137">
                  <c:v>95.3</c:v>
                </c:pt>
                <c:pt idx="138">
                  <c:v>95.3</c:v>
                </c:pt>
                <c:pt idx="139">
                  <c:v>96.8</c:v>
                </c:pt>
                <c:pt idx="140">
                  <c:v>95.8</c:v>
                </c:pt>
                <c:pt idx="141">
                  <c:v>96.2</c:v>
                </c:pt>
                <c:pt idx="142">
                  <c:v>96.9</c:v>
                </c:pt>
                <c:pt idx="143">
                  <c:v>94.4</c:v>
                </c:pt>
                <c:pt idx="144">
                  <c:v>95</c:v>
                </c:pt>
                <c:pt idx="145">
                  <c:v>96.4</c:v>
                </c:pt>
                <c:pt idx="146">
                  <c:v>97.7</c:v>
                </c:pt>
                <c:pt idx="147">
                  <c:v>97.7</c:v>
                </c:pt>
                <c:pt idx="148">
                  <c:v>96.3</c:v>
                </c:pt>
                <c:pt idx="149">
                  <c:v>96.2</c:v>
                </c:pt>
                <c:pt idx="150">
                  <c:v>96.8</c:v>
                </c:pt>
                <c:pt idx="151">
                  <c:v>94.7</c:v>
                </c:pt>
                <c:pt idx="152">
                  <c:v>98.4</c:v>
                </c:pt>
                <c:pt idx="153">
                  <c:v>98.3</c:v>
                </c:pt>
                <c:pt idx="154">
                  <c:v>96.8</c:v>
                </c:pt>
                <c:pt idx="155">
                  <c:v>99.2</c:v>
                </c:pt>
                <c:pt idx="156">
                  <c:v>100.6</c:v>
                </c:pt>
                <c:pt idx="157">
                  <c:v>100</c:v>
                </c:pt>
                <c:pt idx="158">
                  <c:v>101.1</c:v>
                </c:pt>
                <c:pt idx="159">
                  <c:v>103.3</c:v>
                </c:pt>
                <c:pt idx="160">
                  <c:v>101.5</c:v>
                </c:pt>
                <c:pt idx="161">
                  <c:v>102.6</c:v>
                </c:pt>
                <c:pt idx="162">
                  <c:v>102.1</c:v>
                </c:pt>
                <c:pt idx="163">
                  <c:v>102.8</c:v>
                </c:pt>
                <c:pt idx="164">
                  <c:v>103.2</c:v>
                </c:pt>
                <c:pt idx="165">
                  <c:v>104.7</c:v>
                </c:pt>
                <c:pt idx="166">
                  <c:v>103.7</c:v>
                </c:pt>
                <c:pt idx="167">
                  <c:v>104.7</c:v>
                </c:pt>
                <c:pt idx="168">
                  <c:v>113.9</c:v>
                </c:pt>
                <c:pt idx="169">
                  <c:v>113.2</c:v>
                </c:pt>
                <c:pt idx="170">
                  <c:v>109.9</c:v>
                </c:pt>
                <c:pt idx="171">
                  <c:v>107.8</c:v>
                </c:pt>
                <c:pt idx="172">
                  <c:v>108.8</c:v>
                </c:pt>
                <c:pt idx="173">
                  <c:v>108.4</c:v>
                </c:pt>
                <c:pt idx="174">
                  <c:v>108.9</c:v>
                </c:pt>
                <c:pt idx="175">
                  <c:v>108.5</c:v>
                </c:pt>
                <c:pt idx="176">
                  <c:v>104.9</c:v>
                </c:pt>
                <c:pt idx="177">
                  <c:v>104.8</c:v>
                </c:pt>
                <c:pt idx="178">
                  <c:v>107.2</c:v>
                </c:pt>
                <c:pt idx="179">
                  <c:v>106.5</c:v>
                </c:pt>
                <c:pt idx="180">
                  <c:v>103.8</c:v>
                </c:pt>
                <c:pt idx="181">
                  <c:v>104.5</c:v>
                </c:pt>
                <c:pt idx="182">
                  <c:v>104.8</c:v>
                </c:pt>
                <c:pt idx="183">
                  <c:v>102</c:v>
                </c:pt>
                <c:pt idx="184">
                  <c:v>102.1</c:v>
                </c:pt>
                <c:pt idx="185">
                  <c:v>101.8</c:v>
                </c:pt>
                <c:pt idx="186">
                  <c:v>101.1</c:v>
                </c:pt>
                <c:pt idx="187">
                  <c:v>100.4</c:v>
                </c:pt>
                <c:pt idx="188">
                  <c:v>100.2</c:v>
                </c:pt>
                <c:pt idx="189">
                  <c:v>101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'SI (GUS), ESI'!$E$1</c:f>
              <c:strCache>
                <c:ptCount val="1"/>
                <c:pt idx="0">
                  <c:v>EU.ESI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ESI'!$E$2:$E$191</c:f>
              <c:numCache>
                <c:formatCode>0.0</c:formatCode>
                <c:ptCount val="190"/>
                <c:pt idx="0">
                  <c:v>100.1</c:v>
                </c:pt>
                <c:pt idx="1">
                  <c:v>100.8</c:v>
                </c:pt>
                <c:pt idx="2">
                  <c:v>100.6</c:v>
                </c:pt>
                <c:pt idx="3">
                  <c:v>102.4</c:v>
                </c:pt>
                <c:pt idx="4">
                  <c:v>102.7</c:v>
                </c:pt>
                <c:pt idx="5">
                  <c:v>103.6</c:v>
                </c:pt>
                <c:pt idx="6">
                  <c:v>102.7</c:v>
                </c:pt>
                <c:pt idx="7">
                  <c:v>103.2</c:v>
                </c:pt>
                <c:pt idx="8">
                  <c:v>104.1</c:v>
                </c:pt>
                <c:pt idx="9">
                  <c:v>104.6</c:v>
                </c:pt>
                <c:pt idx="10">
                  <c:v>103.2</c:v>
                </c:pt>
                <c:pt idx="11">
                  <c:v>102.9</c:v>
                </c:pt>
                <c:pt idx="12">
                  <c:v>103</c:v>
                </c:pt>
                <c:pt idx="13">
                  <c:v>101.7</c:v>
                </c:pt>
                <c:pt idx="14">
                  <c:v>100.1</c:v>
                </c:pt>
                <c:pt idx="15">
                  <c:v>99.5</c:v>
                </c:pt>
                <c:pt idx="16">
                  <c:v>98.6</c:v>
                </c:pt>
                <c:pt idx="17">
                  <c:v>97.6</c:v>
                </c:pt>
                <c:pt idx="18">
                  <c:v>99.3</c:v>
                </c:pt>
                <c:pt idx="19">
                  <c:v>99.3</c:v>
                </c:pt>
                <c:pt idx="20">
                  <c:v>100.4</c:v>
                </c:pt>
                <c:pt idx="21">
                  <c:v>101.9</c:v>
                </c:pt>
                <c:pt idx="22">
                  <c:v>101.4</c:v>
                </c:pt>
                <c:pt idx="23">
                  <c:v>101.8</c:v>
                </c:pt>
                <c:pt idx="24">
                  <c:v>103.3</c:v>
                </c:pt>
                <c:pt idx="25">
                  <c:v>104.2</c:v>
                </c:pt>
                <c:pt idx="26">
                  <c:v>104.9</c:v>
                </c:pt>
                <c:pt idx="27">
                  <c:v>108.3</c:v>
                </c:pt>
                <c:pt idx="28">
                  <c:v>108.4</c:v>
                </c:pt>
                <c:pt idx="29">
                  <c:v>109.1</c:v>
                </c:pt>
                <c:pt idx="30">
                  <c:v>109.5</c:v>
                </c:pt>
                <c:pt idx="31">
                  <c:v>109.3</c:v>
                </c:pt>
                <c:pt idx="32">
                  <c:v>110</c:v>
                </c:pt>
                <c:pt idx="33">
                  <c:v>110.8</c:v>
                </c:pt>
                <c:pt idx="34">
                  <c:v>111.4</c:v>
                </c:pt>
                <c:pt idx="35">
                  <c:v>112.2</c:v>
                </c:pt>
                <c:pt idx="36">
                  <c:v>110.7</c:v>
                </c:pt>
                <c:pt idx="37">
                  <c:v>111</c:v>
                </c:pt>
                <c:pt idx="38">
                  <c:v>112.3</c:v>
                </c:pt>
                <c:pt idx="39">
                  <c:v>112.3</c:v>
                </c:pt>
                <c:pt idx="40">
                  <c:v>113.3</c:v>
                </c:pt>
                <c:pt idx="41">
                  <c:v>113.1</c:v>
                </c:pt>
                <c:pt idx="42">
                  <c:v>111.7</c:v>
                </c:pt>
                <c:pt idx="43">
                  <c:v>111.1</c:v>
                </c:pt>
                <c:pt idx="44">
                  <c:v>109.9</c:v>
                </c:pt>
                <c:pt idx="45">
                  <c:v>108.9</c:v>
                </c:pt>
                <c:pt idx="46">
                  <c:v>107.1</c:v>
                </c:pt>
                <c:pt idx="47">
                  <c:v>105.9</c:v>
                </c:pt>
                <c:pt idx="48">
                  <c:v>104.5</c:v>
                </c:pt>
                <c:pt idx="49">
                  <c:v>101.9</c:v>
                </c:pt>
                <c:pt idx="50">
                  <c:v>103</c:v>
                </c:pt>
                <c:pt idx="51">
                  <c:v>99.7</c:v>
                </c:pt>
                <c:pt idx="52">
                  <c:v>98.3</c:v>
                </c:pt>
                <c:pt idx="53">
                  <c:v>95.4</c:v>
                </c:pt>
                <c:pt idx="54">
                  <c:v>92</c:v>
                </c:pt>
                <c:pt idx="55">
                  <c:v>90</c:v>
                </c:pt>
                <c:pt idx="56">
                  <c:v>89</c:v>
                </c:pt>
                <c:pt idx="57">
                  <c:v>82.6</c:v>
                </c:pt>
                <c:pt idx="58">
                  <c:v>77.7</c:v>
                </c:pt>
                <c:pt idx="59">
                  <c:v>71.2</c:v>
                </c:pt>
                <c:pt idx="60">
                  <c:v>69.400000000000006</c:v>
                </c:pt>
                <c:pt idx="61">
                  <c:v>66.900000000000006</c:v>
                </c:pt>
                <c:pt idx="62">
                  <c:v>65.2</c:v>
                </c:pt>
                <c:pt idx="63">
                  <c:v>67.599999999999994</c:v>
                </c:pt>
                <c:pt idx="64">
                  <c:v>71.2</c:v>
                </c:pt>
                <c:pt idx="65">
                  <c:v>74</c:v>
                </c:pt>
                <c:pt idx="66">
                  <c:v>76.7</c:v>
                </c:pt>
                <c:pt idx="67">
                  <c:v>81.599999999999994</c:v>
                </c:pt>
                <c:pt idx="68">
                  <c:v>84.2</c:v>
                </c:pt>
                <c:pt idx="69">
                  <c:v>87.1</c:v>
                </c:pt>
                <c:pt idx="70">
                  <c:v>89.3</c:v>
                </c:pt>
                <c:pt idx="71">
                  <c:v>91.8</c:v>
                </c:pt>
                <c:pt idx="72">
                  <c:v>93.8</c:v>
                </c:pt>
                <c:pt idx="73">
                  <c:v>95.5</c:v>
                </c:pt>
                <c:pt idx="74">
                  <c:v>97.2</c:v>
                </c:pt>
                <c:pt idx="75">
                  <c:v>99.2</c:v>
                </c:pt>
                <c:pt idx="76">
                  <c:v>97.8</c:v>
                </c:pt>
                <c:pt idx="77">
                  <c:v>98.2</c:v>
                </c:pt>
                <c:pt idx="78">
                  <c:v>99.9</c:v>
                </c:pt>
                <c:pt idx="79">
                  <c:v>100.6</c:v>
                </c:pt>
                <c:pt idx="80">
                  <c:v>100.6</c:v>
                </c:pt>
                <c:pt idx="81">
                  <c:v>101.2</c:v>
                </c:pt>
                <c:pt idx="82">
                  <c:v>103</c:v>
                </c:pt>
                <c:pt idx="83">
                  <c:v>104</c:v>
                </c:pt>
                <c:pt idx="84">
                  <c:v>103.8</c:v>
                </c:pt>
                <c:pt idx="85">
                  <c:v>105.8</c:v>
                </c:pt>
                <c:pt idx="86">
                  <c:v>105.4</c:v>
                </c:pt>
                <c:pt idx="87">
                  <c:v>102.8</c:v>
                </c:pt>
                <c:pt idx="88">
                  <c:v>102.4</c:v>
                </c:pt>
                <c:pt idx="89">
                  <c:v>101.6</c:v>
                </c:pt>
                <c:pt idx="90">
                  <c:v>99.8</c:v>
                </c:pt>
                <c:pt idx="91">
                  <c:v>95.1</c:v>
                </c:pt>
                <c:pt idx="92">
                  <c:v>92</c:v>
                </c:pt>
                <c:pt idx="93">
                  <c:v>91.6</c:v>
                </c:pt>
                <c:pt idx="94">
                  <c:v>91.3</c:v>
                </c:pt>
                <c:pt idx="95">
                  <c:v>90.5</c:v>
                </c:pt>
                <c:pt idx="96">
                  <c:v>91.5</c:v>
                </c:pt>
                <c:pt idx="97">
                  <c:v>92.4</c:v>
                </c:pt>
                <c:pt idx="98">
                  <c:v>92</c:v>
                </c:pt>
                <c:pt idx="99">
                  <c:v>91.9</c:v>
                </c:pt>
                <c:pt idx="100">
                  <c:v>89</c:v>
                </c:pt>
                <c:pt idx="101">
                  <c:v>89.1</c:v>
                </c:pt>
                <c:pt idx="102">
                  <c:v>87.6</c:v>
                </c:pt>
                <c:pt idx="103">
                  <c:v>86</c:v>
                </c:pt>
                <c:pt idx="104">
                  <c:v>84.7</c:v>
                </c:pt>
                <c:pt idx="105">
                  <c:v>84.9</c:v>
                </c:pt>
                <c:pt idx="106">
                  <c:v>86.8</c:v>
                </c:pt>
                <c:pt idx="107">
                  <c:v>86.9</c:v>
                </c:pt>
                <c:pt idx="108">
                  <c:v>88.6</c:v>
                </c:pt>
                <c:pt idx="109">
                  <c:v>88.9</c:v>
                </c:pt>
                <c:pt idx="110">
                  <c:v>89.3</c:v>
                </c:pt>
                <c:pt idx="111">
                  <c:v>87.4</c:v>
                </c:pt>
                <c:pt idx="112">
                  <c:v>88.7</c:v>
                </c:pt>
                <c:pt idx="113">
                  <c:v>90.2</c:v>
                </c:pt>
                <c:pt idx="114">
                  <c:v>92.3</c:v>
                </c:pt>
                <c:pt idx="115">
                  <c:v>94.7</c:v>
                </c:pt>
                <c:pt idx="116">
                  <c:v>97.8</c:v>
                </c:pt>
                <c:pt idx="117">
                  <c:v>98.9</c:v>
                </c:pt>
                <c:pt idx="118">
                  <c:v>99.8</c:v>
                </c:pt>
                <c:pt idx="119">
                  <c:v>101</c:v>
                </c:pt>
                <c:pt idx="120">
                  <c:v>102.1</c:v>
                </c:pt>
                <c:pt idx="121">
                  <c:v>102.4</c:v>
                </c:pt>
                <c:pt idx="122">
                  <c:v>102.8</c:v>
                </c:pt>
                <c:pt idx="123">
                  <c:v>103.6</c:v>
                </c:pt>
                <c:pt idx="124">
                  <c:v>103.6</c:v>
                </c:pt>
                <c:pt idx="125">
                  <c:v>103.8</c:v>
                </c:pt>
                <c:pt idx="126">
                  <c:v>103.5</c:v>
                </c:pt>
                <c:pt idx="127">
                  <c:v>102.6</c:v>
                </c:pt>
                <c:pt idx="128">
                  <c:v>101.7</c:v>
                </c:pt>
                <c:pt idx="129">
                  <c:v>102.1</c:v>
                </c:pt>
                <c:pt idx="130">
                  <c:v>102.1</c:v>
                </c:pt>
                <c:pt idx="131">
                  <c:v>102.3</c:v>
                </c:pt>
                <c:pt idx="132">
                  <c:v>102.9</c:v>
                </c:pt>
                <c:pt idx="133">
                  <c:v>103.3</c:v>
                </c:pt>
                <c:pt idx="134">
                  <c:v>104</c:v>
                </c:pt>
                <c:pt idx="135">
                  <c:v>104.6</c:v>
                </c:pt>
                <c:pt idx="136">
                  <c:v>104.9</c:v>
                </c:pt>
                <c:pt idx="137">
                  <c:v>104.3</c:v>
                </c:pt>
                <c:pt idx="138">
                  <c:v>105.3</c:v>
                </c:pt>
                <c:pt idx="139">
                  <c:v>105.9</c:v>
                </c:pt>
                <c:pt idx="140">
                  <c:v>106.4</c:v>
                </c:pt>
                <c:pt idx="141">
                  <c:v>106.6</c:v>
                </c:pt>
                <c:pt idx="142">
                  <c:v>106.3</c:v>
                </c:pt>
                <c:pt idx="143">
                  <c:v>107.7</c:v>
                </c:pt>
                <c:pt idx="144">
                  <c:v>106.2</c:v>
                </c:pt>
                <c:pt idx="145">
                  <c:v>104.8</c:v>
                </c:pt>
                <c:pt idx="146">
                  <c:v>104</c:v>
                </c:pt>
                <c:pt idx="147">
                  <c:v>104.3</c:v>
                </c:pt>
                <c:pt idx="148">
                  <c:v>104.6</c:v>
                </c:pt>
                <c:pt idx="149">
                  <c:v>104.8</c:v>
                </c:pt>
                <c:pt idx="150">
                  <c:v>103.8</c:v>
                </c:pt>
                <c:pt idx="151">
                  <c:v>103.4</c:v>
                </c:pt>
                <c:pt idx="152">
                  <c:v>104.7</c:v>
                </c:pt>
                <c:pt idx="153">
                  <c:v>106</c:v>
                </c:pt>
                <c:pt idx="154">
                  <c:v>106.4</c:v>
                </c:pt>
                <c:pt idx="155">
                  <c:v>108.1</c:v>
                </c:pt>
                <c:pt idx="156">
                  <c:v>107.4</c:v>
                </c:pt>
                <c:pt idx="157">
                  <c:v>107.7</c:v>
                </c:pt>
                <c:pt idx="158">
                  <c:v>107.8</c:v>
                </c:pt>
                <c:pt idx="159">
                  <c:v>109.1</c:v>
                </c:pt>
                <c:pt idx="160">
                  <c:v>108.8</c:v>
                </c:pt>
                <c:pt idx="161">
                  <c:v>109.8</c:v>
                </c:pt>
                <c:pt idx="162">
                  <c:v>111.6</c:v>
                </c:pt>
                <c:pt idx="163">
                  <c:v>111</c:v>
                </c:pt>
                <c:pt idx="164">
                  <c:v>111.9</c:v>
                </c:pt>
                <c:pt idx="165">
                  <c:v>113.1</c:v>
                </c:pt>
                <c:pt idx="166">
                  <c:v>113</c:v>
                </c:pt>
                <c:pt idx="167">
                  <c:v>114.3</c:v>
                </c:pt>
                <c:pt idx="168">
                  <c:v>113.8</c:v>
                </c:pt>
                <c:pt idx="169">
                  <c:v>113.6</c:v>
                </c:pt>
                <c:pt idx="170">
                  <c:v>111.7</c:v>
                </c:pt>
                <c:pt idx="171">
                  <c:v>111.7</c:v>
                </c:pt>
                <c:pt idx="172">
                  <c:v>111.8</c:v>
                </c:pt>
                <c:pt idx="173">
                  <c:v>111.7</c:v>
                </c:pt>
                <c:pt idx="174">
                  <c:v>111.5</c:v>
                </c:pt>
                <c:pt idx="175">
                  <c:v>111.5</c:v>
                </c:pt>
                <c:pt idx="176">
                  <c:v>110.7</c:v>
                </c:pt>
                <c:pt idx="177">
                  <c:v>110.1</c:v>
                </c:pt>
                <c:pt idx="178">
                  <c:v>109.3</c:v>
                </c:pt>
                <c:pt idx="179">
                  <c:v>107.5</c:v>
                </c:pt>
                <c:pt idx="180">
                  <c:v>106.1</c:v>
                </c:pt>
                <c:pt idx="181">
                  <c:v>105.3</c:v>
                </c:pt>
                <c:pt idx="182">
                  <c:v>105.1</c:v>
                </c:pt>
                <c:pt idx="183">
                  <c:v>103.6</c:v>
                </c:pt>
                <c:pt idx="184">
                  <c:v>103.8</c:v>
                </c:pt>
                <c:pt idx="185">
                  <c:v>102.3</c:v>
                </c:pt>
                <c:pt idx="186">
                  <c:v>102</c:v>
                </c:pt>
                <c:pt idx="187">
                  <c:v>101.4</c:v>
                </c:pt>
                <c:pt idx="188">
                  <c:v>99.9</c:v>
                </c:pt>
                <c:pt idx="189">
                  <c:v>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'SI (GUS), ESI'!$F$1</c:f>
              <c:strCache>
                <c:ptCount val="1"/>
                <c:pt idx="0">
                  <c:v>EA.ESI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'SI (GUS), ESI'!$C$2:$C$191</c:f>
              <c:strCache>
                <c:ptCount val="190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  <c:pt idx="186">
                  <c:v>2019 VII</c:v>
                </c:pt>
                <c:pt idx="187">
                  <c:v>2019 VIII</c:v>
                </c:pt>
                <c:pt idx="188">
                  <c:v>2019 IX</c:v>
                </c:pt>
                <c:pt idx="189">
                  <c:v>2019 X</c:v>
                </c:pt>
              </c:strCache>
            </c:strRef>
          </c:cat>
          <c:val>
            <c:numRef>
              <c:f>'SI (GUS), ESI'!$F$2:$F$191</c:f>
              <c:numCache>
                <c:formatCode>0.0</c:formatCode>
                <c:ptCount val="190"/>
                <c:pt idx="0">
                  <c:v>98.3</c:v>
                </c:pt>
                <c:pt idx="1">
                  <c:v>99.3</c:v>
                </c:pt>
                <c:pt idx="2">
                  <c:v>98.7</c:v>
                </c:pt>
                <c:pt idx="3">
                  <c:v>100.5</c:v>
                </c:pt>
                <c:pt idx="4">
                  <c:v>100.7</c:v>
                </c:pt>
                <c:pt idx="5">
                  <c:v>101.2</c:v>
                </c:pt>
                <c:pt idx="6">
                  <c:v>101.3</c:v>
                </c:pt>
                <c:pt idx="7">
                  <c:v>100.7</c:v>
                </c:pt>
                <c:pt idx="8">
                  <c:v>102.1</c:v>
                </c:pt>
                <c:pt idx="9">
                  <c:v>102.8</c:v>
                </c:pt>
                <c:pt idx="10">
                  <c:v>101.6</c:v>
                </c:pt>
                <c:pt idx="11">
                  <c:v>100.8</c:v>
                </c:pt>
                <c:pt idx="12">
                  <c:v>101.3</c:v>
                </c:pt>
                <c:pt idx="13">
                  <c:v>99.5</c:v>
                </c:pt>
                <c:pt idx="14">
                  <c:v>98.9</c:v>
                </c:pt>
                <c:pt idx="15">
                  <c:v>99</c:v>
                </c:pt>
                <c:pt idx="16">
                  <c:v>97.9</c:v>
                </c:pt>
                <c:pt idx="17">
                  <c:v>98</c:v>
                </c:pt>
                <c:pt idx="18">
                  <c:v>98.8</c:v>
                </c:pt>
                <c:pt idx="19">
                  <c:v>99.7</c:v>
                </c:pt>
                <c:pt idx="20">
                  <c:v>100</c:v>
                </c:pt>
                <c:pt idx="21">
                  <c:v>101.8</c:v>
                </c:pt>
                <c:pt idx="22">
                  <c:v>101.7</c:v>
                </c:pt>
                <c:pt idx="23">
                  <c:v>102.5</c:v>
                </c:pt>
                <c:pt idx="24">
                  <c:v>104</c:v>
                </c:pt>
                <c:pt idx="25">
                  <c:v>103.7</c:v>
                </c:pt>
                <c:pt idx="26">
                  <c:v>105.3</c:v>
                </c:pt>
                <c:pt idx="27">
                  <c:v>107.4</c:v>
                </c:pt>
                <c:pt idx="28">
                  <c:v>108.2</c:v>
                </c:pt>
                <c:pt idx="29">
                  <c:v>108.6</c:v>
                </c:pt>
                <c:pt idx="30">
                  <c:v>109</c:v>
                </c:pt>
                <c:pt idx="31">
                  <c:v>109.4</c:v>
                </c:pt>
                <c:pt idx="32">
                  <c:v>109.8</c:v>
                </c:pt>
                <c:pt idx="33">
                  <c:v>110.3</c:v>
                </c:pt>
                <c:pt idx="34">
                  <c:v>110.5</c:v>
                </c:pt>
                <c:pt idx="35">
                  <c:v>111.3</c:v>
                </c:pt>
                <c:pt idx="36">
                  <c:v>110.1</c:v>
                </c:pt>
                <c:pt idx="37">
                  <c:v>110.2</c:v>
                </c:pt>
                <c:pt idx="38">
                  <c:v>111.5</c:v>
                </c:pt>
                <c:pt idx="39">
                  <c:v>111.8</c:v>
                </c:pt>
                <c:pt idx="40">
                  <c:v>112.1</c:v>
                </c:pt>
                <c:pt idx="41">
                  <c:v>112</c:v>
                </c:pt>
                <c:pt idx="42">
                  <c:v>111.5</c:v>
                </c:pt>
                <c:pt idx="43">
                  <c:v>110.5</c:v>
                </c:pt>
                <c:pt idx="44">
                  <c:v>108.6</c:v>
                </c:pt>
                <c:pt idx="45">
                  <c:v>107.3</c:v>
                </c:pt>
                <c:pt idx="46">
                  <c:v>106.3</c:v>
                </c:pt>
                <c:pt idx="47">
                  <c:v>104.8</c:v>
                </c:pt>
                <c:pt idx="48">
                  <c:v>103.6</c:v>
                </c:pt>
                <c:pt idx="49">
                  <c:v>102.3</c:v>
                </c:pt>
                <c:pt idx="50">
                  <c:v>101.9</c:v>
                </c:pt>
                <c:pt idx="51">
                  <c:v>99.6</c:v>
                </c:pt>
                <c:pt idx="52">
                  <c:v>99.3</c:v>
                </c:pt>
                <c:pt idx="53">
                  <c:v>96.1</c:v>
                </c:pt>
                <c:pt idx="54">
                  <c:v>93</c:v>
                </c:pt>
                <c:pt idx="55">
                  <c:v>91.2</c:v>
                </c:pt>
                <c:pt idx="56">
                  <c:v>90.3</c:v>
                </c:pt>
                <c:pt idx="57">
                  <c:v>84.1</c:v>
                </c:pt>
                <c:pt idx="58">
                  <c:v>79.400000000000006</c:v>
                </c:pt>
                <c:pt idx="59">
                  <c:v>72.7</c:v>
                </c:pt>
                <c:pt idx="60">
                  <c:v>72</c:v>
                </c:pt>
                <c:pt idx="61">
                  <c:v>69.900000000000006</c:v>
                </c:pt>
                <c:pt idx="62">
                  <c:v>68.3</c:v>
                </c:pt>
                <c:pt idx="63">
                  <c:v>69.900000000000006</c:v>
                </c:pt>
                <c:pt idx="64">
                  <c:v>72.599999999999994</c:v>
                </c:pt>
                <c:pt idx="65">
                  <c:v>75.3</c:v>
                </c:pt>
                <c:pt idx="66">
                  <c:v>78</c:v>
                </c:pt>
                <c:pt idx="67">
                  <c:v>82.3</c:v>
                </c:pt>
                <c:pt idx="68">
                  <c:v>84.7</c:v>
                </c:pt>
                <c:pt idx="69">
                  <c:v>87.6</c:v>
                </c:pt>
                <c:pt idx="70">
                  <c:v>89.8</c:v>
                </c:pt>
                <c:pt idx="71">
                  <c:v>92.1</c:v>
                </c:pt>
                <c:pt idx="72">
                  <c:v>93.8</c:v>
                </c:pt>
                <c:pt idx="73">
                  <c:v>94.5</c:v>
                </c:pt>
                <c:pt idx="74">
                  <c:v>96.3</c:v>
                </c:pt>
                <c:pt idx="75">
                  <c:v>99.2</c:v>
                </c:pt>
                <c:pt idx="76">
                  <c:v>97.2</c:v>
                </c:pt>
                <c:pt idx="77">
                  <c:v>97.8</c:v>
                </c:pt>
                <c:pt idx="78">
                  <c:v>99.4</c:v>
                </c:pt>
                <c:pt idx="79">
                  <c:v>100.2</c:v>
                </c:pt>
                <c:pt idx="80">
                  <c:v>100.8</c:v>
                </c:pt>
                <c:pt idx="81">
                  <c:v>102</c:v>
                </c:pt>
                <c:pt idx="82">
                  <c:v>103.8</c:v>
                </c:pt>
                <c:pt idx="83">
                  <c:v>105.1</c:v>
                </c:pt>
                <c:pt idx="84">
                  <c:v>105.2</c:v>
                </c:pt>
                <c:pt idx="85">
                  <c:v>106.6</c:v>
                </c:pt>
                <c:pt idx="86">
                  <c:v>105.8</c:v>
                </c:pt>
                <c:pt idx="87">
                  <c:v>104.3</c:v>
                </c:pt>
                <c:pt idx="88">
                  <c:v>103</c:v>
                </c:pt>
                <c:pt idx="89">
                  <c:v>103</c:v>
                </c:pt>
                <c:pt idx="90">
                  <c:v>101</c:v>
                </c:pt>
                <c:pt idx="91">
                  <c:v>97</c:v>
                </c:pt>
                <c:pt idx="92">
                  <c:v>93.7</c:v>
                </c:pt>
                <c:pt idx="93">
                  <c:v>93.2</c:v>
                </c:pt>
                <c:pt idx="94">
                  <c:v>93.1</c:v>
                </c:pt>
                <c:pt idx="95">
                  <c:v>92.5</c:v>
                </c:pt>
                <c:pt idx="96">
                  <c:v>92.7</c:v>
                </c:pt>
                <c:pt idx="97">
                  <c:v>93.7</c:v>
                </c:pt>
                <c:pt idx="98">
                  <c:v>94</c:v>
                </c:pt>
                <c:pt idx="99">
                  <c:v>92.2</c:v>
                </c:pt>
                <c:pt idx="100">
                  <c:v>90</c:v>
                </c:pt>
                <c:pt idx="101">
                  <c:v>89.6</c:v>
                </c:pt>
                <c:pt idx="102">
                  <c:v>87.7</c:v>
                </c:pt>
                <c:pt idx="103">
                  <c:v>86.2</c:v>
                </c:pt>
                <c:pt idx="104">
                  <c:v>84.7</c:v>
                </c:pt>
                <c:pt idx="105">
                  <c:v>84.1</c:v>
                </c:pt>
                <c:pt idx="106">
                  <c:v>85.5</c:v>
                </c:pt>
                <c:pt idx="107">
                  <c:v>86.4</c:v>
                </c:pt>
                <c:pt idx="108">
                  <c:v>87.9</c:v>
                </c:pt>
                <c:pt idx="109">
                  <c:v>88.5</c:v>
                </c:pt>
                <c:pt idx="110">
                  <c:v>88.5</c:v>
                </c:pt>
                <c:pt idx="111">
                  <c:v>86.9</c:v>
                </c:pt>
                <c:pt idx="112">
                  <c:v>87.8</c:v>
                </c:pt>
                <c:pt idx="113">
                  <c:v>89.1</c:v>
                </c:pt>
                <c:pt idx="114">
                  <c:v>90.2</c:v>
                </c:pt>
                <c:pt idx="115">
                  <c:v>92.2</c:v>
                </c:pt>
                <c:pt idx="116">
                  <c:v>95</c:v>
                </c:pt>
                <c:pt idx="117">
                  <c:v>95.7</c:v>
                </c:pt>
                <c:pt idx="118">
                  <c:v>96.9</c:v>
                </c:pt>
                <c:pt idx="119">
                  <c:v>98.3</c:v>
                </c:pt>
                <c:pt idx="120">
                  <c:v>99</c:v>
                </c:pt>
                <c:pt idx="121">
                  <c:v>99.4</c:v>
                </c:pt>
                <c:pt idx="122">
                  <c:v>100.5</c:v>
                </c:pt>
                <c:pt idx="123">
                  <c:v>100.1</c:v>
                </c:pt>
                <c:pt idx="124">
                  <c:v>100.7</c:v>
                </c:pt>
                <c:pt idx="125">
                  <c:v>100.3</c:v>
                </c:pt>
                <c:pt idx="126">
                  <c:v>100.6</c:v>
                </c:pt>
                <c:pt idx="127">
                  <c:v>99.2</c:v>
                </c:pt>
                <c:pt idx="128">
                  <c:v>98.7</c:v>
                </c:pt>
                <c:pt idx="129">
                  <c:v>99.3</c:v>
                </c:pt>
                <c:pt idx="130">
                  <c:v>99.2</c:v>
                </c:pt>
                <c:pt idx="131">
                  <c:v>99.5</c:v>
                </c:pt>
                <c:pt idx="132">
                  <c:v>99.9</c:v>
                </c:pt>
                <c:pt idx="133">
                  <c:v>100.9</c:v>
                </c:pt>
                <c:pt idx="134">
                  <c:v>102.2</c:v>
                </c:pt>
                <c:pt idx="135">
                  <c:v>102.5</c:v>
                </c:pt>
                <c:pt idx="136">
                  <c:v>102.6</c:v>
                </c:pt>
                <c:pt idx="137">
                  <c:v>102.6</c:v>
                </c:pt>
                <c:pt idx="138">
                  <c:v>103</c:v>
                </c:pt>
                <c:pt idx="139">
                  <c:v>103.4</c:v>
                </c:pt>
                <c:pt idx="140">
                  <c:v>104.6</c:v>
                </c:pt>
                <c:pt idx="141">
                  <c:v>105.2</c:v>
                </c:pt>
                <c:pt idx="142">
                  <c:v>105.2</c:v>
                </c:pt>
                <c:pt idx="143">
                  <c:v>105.7</c:v>
                </c:pt>
                <c:pt idx="144">
                  <c:v>104.7</c:v>
                </c:pt>
                <c:pt idx="145">
                  <c:v>103.5</c:v>
                </c:pt>
                <c:pt idx="146">
                  <c:v>102.3</c:v>
                </c:pt>
                <c:pt idx="147">
                  <c:v>103.2</c:v>
                </c:pt>
                <c:pt idx="148">
                  <c:v>103.6</c:v>
                </c:pt>
                <c:pt idx="149">
                  <c:v>103.7</c:v>
                </c:pt>
                <c:pt idx="150">
                  <c:v>103.7</c:v>
                </c:pt>
                <c:pt idx="151">
                  <c:v>103.2</c:v>
                </c:pt>
                <c:pt idx="152">
                  <c:v>103.8</c:v>
                </c:pt>
                <c:pt idx="153">
                  <c:v>105.4</c:v>
                </c:pt>
                <c:pt idx="154">
                  <c:v>105.6</c:v>
                </c:pt>
                <c:pt idx="155">
                  <c:v>106.8</c:v>
                </c:pt>
                <c:pt idx="156">
                  <c:v>106.8</c:v>
                </c:pt>
                <c:pt idx="157">
                  <c:v>106.9</c:v>
                </c:pt>
                <c:pt idx="158">
                  <c:v>106.7</c:v>
                </c:pt>
                <c:pt idx="159">
                  <c:v>108.1</c:v>
                </c:pt>
                <c:pt idx="160">
                  <c:v>108.2</c:v>
                </c:pt>
                <c:pt idx="161">
                  <c:v>109.7</c:v>
                </c:pt>
                <c:pt idx="162">
                  <c:v>110.9</c:v>
                </c:pt>
                <c:pt idx="163">
                  <c:v>111.1</c:v>
                </c:pt>
                <c:pt idx="164">
                  <c:v>112</c:v>
                </c:pt>
                <c:pt idx="165">
                  <c:v>113.1</c:v>
                </c:pt>
                <c:pt idx="166">
                  <c:v>113.4</c:v>
                </c:pt>
                <c:pt idx="167">
                  <c:v>114.5</c:v>
                </c:pt>
                <c:pt idx="168">
                  <c:v>114</c:v>
                </c:pt>
                <c:pt idx="169">
                  <c:v>113.6</c:v>
                </c:pt>
                <c:pt idx="170">
                  <c:v>112</c:v>
                </c:pt>
                <c:pt idx="171">
                  <c:v>112.2</c:v>
                </c:pt>
                <c:pt idx="172">
                  <c:v>111.5</c:v>
                </c:pt>
                <c:pt idx="173">
                  <c:v>111.8</c:v>
                </c:pt>
                <c:pt idx="174">
                  <c:v>111.2</c:v>
                </c:pt>
                <c:pt idx="175">
                  <c:v>111</c:v>
                </c:pt>
                <c:pt idx="176">
                  <c:v>110.4</c:v>
                </c:pt>
                <c:pt idx="177">
                  <c:v>109.7</c:v>
                </c:pt>
                <c:pt idx="178">
                  <c:v>109.4</c:v>
                </c:pt>
                <c:pt idx="179">
                  <c:v>107.4</c:v>
                </c:pt>
                <c:pt idx="180">
                  <c:v>106.3</c:v>
                </c:pt>
                <c:pt idx="181">
                  <c:v>106.2</c:v>
                </c:pt>
                <c:pt idx="182">
                  <c:v>105.6</c:v>
                </c:pt>
                <c:pt idx="183">
                  <c:v>103.9</c:v>
                </c:pt>
                <c:pt idx="184">
                  <c:v>105.2</c:v>
                </c:pt>
                <c:pt idx="185">
                  <c:v>103.3</c:v>
                </c:pt>
                <c:pt idx="186">
                  <c:v>102.7</c:v>
                </c:pt>
                <c:pt idx="187">
                  <c:v>103.1</c:v>
                </c:pt>
                <c:pt idx="188">
                  <c:v>101.7</c:v>
                </c:pt>
                <c:pt idx="189">
                  <c:v>100.8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5414048"/>
        <c:axId val="315414440"/>
      </c:lineChart>
      <c:catAx>
        <c:axId val="31541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306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endParaRPr lang="pl-PL"/>
          </a:p>
        </c:txPr>
        <c:crossAx val="315414440"/>
        <c:crossesAt val="100"/>
        <c:auto val="1"/>
        <c:lblAlgn val="ctr"/>
        <c:lblOffset val="100"/>
        <c:noMultiLvlLbl val="0"/>
      </c:catAx>
      <c:valAx>
        <c:axId val="315414440"/>
        <c:scaling>
          <c:orientation val="minMax"/>
          <c:max val="13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541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'bm-WU'!$B$5</c:f>
              <c:strCache>
                <c:ptCount val="1"/>
                <c:pt idx="0">
                  <c:v>Przetwórstwo przemysłowe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'bm-WU'!$A$6:$A$191</c:f>
              <c:strCache>
                <c:ptCount val="186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</c:strCache>
            </c:strRef>
          </c:cat>
          <c:val>
            <c:numRef>
              <c:f>'bm-WU'!$B$6:$B$191</c:f>
              <c:numCache>
                <c:formatCode>0.0</c:formatCode>
                <c:ptCount val="186"/>
                <c:pt idx="0">
                  <c:v>0.6</c:v>
                </c:pt>
                <c:pt idx="1">
                  <c:v>0.4</c:v>
                </c:pt>
                <c:pt idx="2">
                  <c:v>0.7</c:v>
                </c:pt>
                <c:pt idx="3">
                  <c:v>1</c:v>
                </c:pt>
                <c:pt idx="4">
                  <c:v>0.7</c:v>
                </c:pt>
                <c:pt idx="5">
                  <c:v>0.8</c:v>
                </c:pt>
                <c:pt idx="6">
                  <c:v>0.7</c:v>
                </c:pt>
                <c:pt idx="7">
                  <c:v>0.4</c:v>
                </c:pt>
                <c:pt idx="8">
                  <c:v>0.4</c:v>
                </c:pt>
                <c:pt idx="9">
                  <c:v>0.3</c:v>
                </c:pt>
                <c:pt idx="10">
                  <c:v>0.2</c:v>
                </c:pt>
                <c:pt idx="11">
                  <c:v>0.2</c:v>
                </c:pt>
                <c:pt idx="12">
                  <c:v>0</c:v>
                </c:pt>
                <c:pt idx="13">
                  <c:v>0.3</c:v>
                </c:pt>
                <c:pt idx="14">
                  <c:v>0</c:v>
                </c:pt>
                <c:pt idx="15">
                  <c:v>-0.1</c:v>
                </c:pt>
                <c:pt idx="16">
                  <c:v>-0.1</c:v>
                </c:pt>
                <c:pt idx="17">
                  <c:v>0.1</c:v>
                </c:pt>
                <c:pt idx="18">
                  <c:v>-0.2</c:v>
                </c:pt>
                <c:pt idx="19">
                  <c:v>-0.3</c:v>
                </c:pt>
                <c:pt idx="20">
                  <c:v>0.1</c:v>
                </c:pt>
                <c:pt idx="21">
                  <c:v>0</c:v>
                </c:pt>
                <c:pt idx="22">
                  <c:v>-0.1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0.1</c:v>
                </c:pt>
                <c:pt idx="28">
                  <c:v>0.4</c:v>
                </c:pt>
                <c:pt idx="29">
                  <c:v>0.5</c:v>
                </c:pt>
                <c:pt idx="30">
                  <c:v>1</c:v>
                </c:pt>
                <c:pt idx="31">
                  <c:v>1.2</c:v>
                </c:pt>
                <c:pt idx="32">
                  <c:v>1</c:v>
                </c:pt>
                <c:pt idx="33">
                  <c:v>1.2</c:v>
                </c:pt>
                <c:pt idx="34">
                  <c:v>1.4</c:v>
                </c:pt>
                <c:pt idx="35">
                  <c:v>1.5</c:v>
                </c:pt>
                <c:pt idx="36">
                  <c:v>1.1000000000000001</c:v>
                </c:pt>
                <c:pt idx="37">
                  <c:v>1.1000000000000001</c:v>
                </c:pt>
                <c:pt idx="38">
                  <c:v>1.3</c:v>
                </c:pt>
                <c:pt idx="39">
                  <c:v>1.3</c:v>
                </c:pt>
                <c:pt idx="40">
                  <c:v>1.4</c:v>
                </c:pt>
                <c:pt idx="41">
                  <c:v>1.5</c:v>
                </c:pt>
                <c:pt idx="42">
                  <c:v>1.3</c:v>
                </c:pt>
                <c:pt idx="43">
                  <c:v>1</c:v>
                </c:pt>
                <c:pt idx="44">
                  <c:v>1.1000000000000001</c:v>
                </c:pt>
                <c:pt idx="45">
                  <c:v>1.1000000000000001</c:v>
                </c:pt>
                <c:pt idx="46">
                  <c:v>1</c:v>
                </c:pt>
                <c:pt idx="47">
                  <c:v>1.2</c:v>
                </c:pt>
                <c:pt idx="48">
                  <c:v>1.5</c:v>
                </c:pt>
                <c:pt idx="49">
                  <c:v>1.5</c:v>
                </c:pt>
                <c:pt idx="50">
                  <c:v>1.4</c:v>
                </c:pt>
                <c:pt idx="51">
                  <c:v>1</c:v>
                </c:pt>
                <c:pt idx="52">
                  <c:v>0.8</c:v>
                </c:pt>
                <c:pt idx="53">
                  <c:v>0.7</c:v>
                </c:pt>
                <c:pt idx="54">
                  <c:v>0.5</c:v>
                </c:pt>
                <c:pt idx="55">
                  <c:v>0.2</c:v>
                </c:pt>
                <c:pt idx="56">
                  <c:v>-0.1</c:v>
                </c:pt>
                <c:pt idx="57">
                  <c:v>-0.5</c:v>
                </c:pt>
                <c:pt idx="58">
                  <c:v>-1.1000000000000001</c:v>
                </c:pt>
                <c:pt idx="59">
                  <c:v>-1.7</c:v>
                </c:pt>
                <c:pt idx="60">
                  <c:v>-2.2999999999999998</c:v>
                </c:pt>
                <c:pt idx="61">
                  <c:v>-2.6</c:v>
                </c:pt>
                <c:pt idx="62">
                  <c:v>-2.6</c:v>
                </c:pt>
                <c:pt idx="63">
                  <c:v>-2.4</c:v>
                </c:pt>
                <c:pt idx="64">
                  <c:v>-2.1</c:v>
                </c:pt>
                <c:pt idx="65">
                  <c:v>-1.8</c:v>
                </c:pt>
                <c:pt idx="66">
                  <c:v>-2</c:v>
                </c:pt>
                <c:pt idx="67">
                  <c:v>-1.4</c:v>
                </c:pt>
                <c:pt idx="68">
                  <c:v>-1.1000000000000001</c:v>
                </c:pt>
                <c:pt idx="69">
                  <c:v>-1</c:v>
                </c:pt>
                <c:pt idx="70">
                  <c:v>-0.9</c:v>
                </c:pt>
                <c:pt idx="71">
                  <c:v>-1</c:v>
                </c:pt>
                <c:pt idx="72">
                  <c:v>-0.7</c:v>
                </c:pt>
                <c:pt idx="73">
                  <c:v>-0.5</c:v>
                </c:pt>
                <c:pt idx="74">
                  <c:v>-0.3</c:v>
                </c:pt>
                <c:pt idx="75">
                  <c:v>-0.4</c:v>
                </c:pt>
                <c:pt idx="76">
                  <c:v>-0.6</c:v>
                </c:pt>
                <c:pt idx="77">
                  <c:v>-0.4</c:v>
                </c:pt>
                <c:pt idx="78">
                  <c:v>-0.4</c:v>
                </c:pt>
                <c:pt idx="79">
                  <c:v>-0.3</c:v>
                </c:pt>
                <c:pt idx="80">
                  <c:v>-0.2</c:v>
                </c:pt>
                <c:pt idx="81">
                  <c:v>-0.1</c:v>
                </c:pt>
                <c:pt idx="82">
                  <c:v>-0.4</c:v>
                </c:pt>
                <c:pt idx="83">
                  <c:v>0</c:v>
                </c:pt>
                <c:pt idx="84">
                  <c:v>-0.4</c:v>
                </c:pt>
                <c:pt idx="85">
                  <c:v>0</c:v>
                </c:pt>
                <c:pt idx="86">
                  <c:v>-0.1</c:v>
                </c:pt>
                <c:pt idx="87">
                  <c:v>0.2</c:v>
                </c:pt>
                <c:pt idx="88">
                  <c:v>0</c:v>
                </c:pt>
                <c:pt idx="89">
                  <c:v>-0.2</c:v>
                </c:pt>
                <c:pt idx="90">
                  <c:v>-0.3</c:v>
                </c:pt>
                <c:pt idx="91">
                  <c:v>-0.4</c:v>
                </c:pt>
                <c:pt idx="92">
                  <c:v>-0.6</c:v>
                </c:pt>
                <c:pt idx="93">
                  <c:v>-0.6</c:v>
                </c:pt>
                <c:pt idx="94">
                  <c:v>-0.1</c:v>
                </c:pt>
                <c:pt idx="95">
                  <c:v>-0.4</c:v>
                </c:pt>
                <c:pt idx="96">
                  <c:v>-0.4</c:v>
                </c:pt>
                <c:pt idx="97">
                  <c:v>-0.5</c:v>
                </c:pt>
                <c:pt idx="98">
                  <c:v>-0.4</c:v>
                </c:pt>
                <c:pt idx="99">
                  <c:v>-0.4</c:v>
                </c:pt>
                <c:pt idx="100">
                  <c:v>-0.6</c:v>
                </c:pt>
                <c:pt idx="101">
                  <c:v>-0.4</c:v>
                </c:pt>
                <c:pt idx="102">
                  <c:v>-0.6</c:v>
                </c:pt>
                <c:pt idx="103">
                  <c:v>-0.7</c:v>
                </c:pt>
                <c:pt idx="104">
                  <c:v>-1.1000000000000001</c:v>
                </c:pt>
                <c:pt idx="105">
                  <c:v>-1.2</c:v>
                </c:pt>
                <c:pt idx="106">
                  <c:v>-1</c:v>
                </c:pt>
                <c:pt idx="107">
                  <c:v>-1</c:v>
                </c:pt>
                <c:pt idx="108">
                  <c:v>-1.1000000000000001</c:v>
                </c:pt>
                <c:pt idx="109">
                  <c:v>-1.2</c:v>
                </c:pt>
                <c:pt idx="110">
                  <c:v>-1.2</c:v>
                </c:pt>
                <c:pt idx="111">
                  <c:v>-1.1000000000000001</c:v>
                </c:pt>
                <c:pt idx="112">
                  <c:v>-0.9</c:v>
                </c:pt>
                <c:pt idx="113">
                  <c:v>-0.9</c:v>
                </c:pt>
                <c:pt idx="114">
                  <c:v>-0.7</c:v>
                </c:pt>
                <c:pt idx="115">
                  <c:v>-0.6</c:v>
                </c:pt>
                <c:pt idx="116">
                  <c:v>-0.4</c:v>
                </c:pt>
                <c:pt idx="117">
                  <c:v>-0.4</c:v>
                </c:pt>
                <c:pt idx="118">
                  <c:v>-0.7</c:v>
                </c:pt>
                <c:pt idx="119">
                  <c:v>-0.4</c:v>
                </c:pt>
                <c:pt idx="120">
                  <c:v>-0.4</c:v>
                </c:pt>
                <c:pt idx="121">
                  <c:v>-0.4</c:v>
                </c:pt>
                <c:pt idx="122">
                  <c:v>-0.5</c:v>
                </c:pt>
                <c:pt idx="123">
                  <c:v>-0.3</c:v>
                </c:pt>
                <c:pt idx="124">
                  <c:v>-0.4</c:v>
                </c:pt>
                <c:pt idx="125">
                  <c:v>-0.4</c:v>
                </c:pt>
                <c:pt idx="126">
                  <c:v>-0.3</c:v>
                </c:pt>
                <c:pt idx="127">
                  <c:v>-0.5</c:v>
                </c:pt>
                <c:pt idx="128">
                  <c:v>-0.6</c:v>
                </c:pt>
                <c:pt idx="129">
                  <c:v>-0.5</c:v>
                </c:pt>
                <c:pt idx="130">
                  <c:v>-0.3</c:v>
                </c:pt>
                <c:pt idx="131">
                  <c:v>-0.2</c:v>
                </c:pt>
                <c:pt idx="132">
                  <c:v>-0.2</c:v>
                </c:pt>
                <c:pt idx="133">
                  <c:v>-0.2</c:v>
                </c:pt>
                <c:pt idx="134">
                  <c:v>-0.1</c:v>
                </c:pt>
                <c:pt idx="135">
                  <c:v>-0.1</c:v>
                </c:pt>
                <c:pt idx="136">
                  <c:v>-0.1</c:v>
                </c:pt>
                <c:pt idx="137">
                  <c:v>-0.2</c:v>
                </c:pt>
                <c:pt idx="138">
                  <c:v>-0.3</c:v>
                </c:pt>
                <c:pt idx="139">
                  <c:v>-0.1</c:v>
                </c:pt>
                <c:pt idx="140">
                  <c:v>-0.2</c:v>
                </c:pt>
                <c:pt idx="141">
                  <c:v>-0.1</c:v>
                </c:pt>
                <c:pt idx="142">
                  <c:v>-0.1</c:v>
                </c:pt>
                <c:pt idx="143">
                  <c:v>-0.3</c:v>
                </c:pt>
                <c:pt idx="144">
                  <c:v>-0.3</c:v>
                </c:pt>
                <c:pt idx="145">
                  <c:v>0</c:v>
                </c:pt>
                <c:pt idx="146">
                  <c:v>0.1</c:v>
                </c:pt>
                <c:pt idx="147">
                  <c:v>0</c:v>
                </c:pt>
                <c:pt idx="148">
                  <c:v>-0.1</c:v>
                </c:pt>
                <c:pt idx="149">
                  <c:v>-0.1</c:v>
                </c:pt>
                <c:pt idx="150">
                  <c:v>-0.1</c:v>
                </c:pt>
                <c:pt idx="151">
                  <c:v>-0.4</c:v>
                </c:pt>
                <c:pt idx="152">
                  <c:v>0.2</c:v>
                </c:pt>
                <c:pt idx="153">
                  <c:v>0</c:v>
                </c:pt>
                <c:pt idx="154">
                  <c:v>-0.1</c:v>
                </c:pt>
                <c:pt idx="155">
                  <c:v>0.2</c:v>
                </c:pt>
                <c:pt idx="156">
                  <c:v>0.2</c:v>
                </c:pt>
                <c:pt idx="157">
                  <c:v>0.1</c:v>
                </c:pt>
                <c:pt idx="158">
                  <c:v>0.3</c:v>
                </c:pt>
                <c:pt idx="159">
                  <c:v>0.5</c:v>
                </c:pt>
                <c:pt idx="160">
                  <c:v>0.4</c:v>
                </c:pt>
                <c:pt idx="161">
                  <c:v>0.5</c:v>
                </c:pt>
                <c:pt idx="162">
                  <c:v>0.4</c:v>
                </c:pt>
                <c:pt idx="163">
                  <c:v>0.5</c:v>
                </c:pt>
                <c:pt idx="164">
                  <c:v>0.5</c:v>
                </c:pt>
                <c:pt idx="165">
                  <c:v>0.7</c:v>
                </c:pt>
                <c:pt idx="166">
                  <c:v>0.6</c:v>
                </c:pt>
                <c:pt idx="167">
                  <c:v>0.6</c:v>
                </c:pt>
                <c:pt idx="168">
                  <c:v>1.2</c:v>
                </c:pt>
                <c:pt idx="169">
                  <c:v>1.2</c:v>
                </c:pt>
                <c:pt idx="170">
                  <c:v>0.9</c:v>
                </c:pt>
                <c:pt idx="171">
                  <c:v>0.6</c:v>
                </c:pt>
                <c:pt idx="172">
                  <c:v>0.9</c:v>
                </c:pt>
                <c:pt idx="173">
                  <c:v>1</c:v>
                </c:pt>
                <c:pt idx="174">
                  <c:v>1.1000000000000001</c:v>
                </c:pt>
                <c:pt idx="175">
                  <c:v>1.1000000000000001</c:v>
                </c:pt>
                <c:pt idx="176">
                  <c:v>0.5</c:v>
                </c:pt>
                <c:pt idx="177">
                  <c:v>0.6</c:v>
                </c:pt>
                <c:pt idx="178">
                  <c:v>0.9</c:v>
                </c:pt>
                <c:pt idx="179">
                  <c:v>0.8</c:v>
                </c:pt>
                <c:pt idx="180">
                  <c:v>0.6</c:v>
                </c:pt>
                <c:pt idx="181">
                  <c:v>0.7</c:v>
                </c:pt>
                <c:pt idx="182">
                  <c:v>0.8</c:v>
                </c:pt>
                <c:pt idx="183">
                  <c:v>0.6</c:v>
                </c:pt>
                <c:pt idx="184">
                  <c:v>0.6</c:v>
                </c:pt>
                <c:pt idx="185">
                  <c:v>0.5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'bm-WU'!$C$5</c:f>
              <c:strCache>
                <c:ptCount val="1"/>
                <c:pt idx="0">
                  <c:v>Budownictwo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'bm-WU'!$A$6:$A$191</c:f>
              <c:strCache>
                <c:ptCount val="186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</c:strCache>
            </c:strRef>
          </c:cat>
          <c:val>
            <c:numRef>
              <c:f>'bm-WU'!$C$6:$C$191</c:f>
              <c:numCache>
                <c:formatCode>0.0</c:formatCode>
                <c:ptCount val="186"/>
                <c:pt idx="0">
                  <c:v>-1.9</c:v>
                </c:pt>
                <c:pt idx="1">
                  <c:v>-1.7</c:v>
                </c:pt>
                <c:pt idx="2">
                  <c:v>-1.6</c:v>
                </c:pt>
                <c:pt idx="3">
                  <c:v>-1.4</c:v>
                </c:pt>
                <c:pt idx="4">
                  <c:v>-1.3</c:v>
                </c:pt>
                <c:pt idx="5">
                  <c:v>-1.2</c:v>
                </c:pt>
                <c:pt idx="6">
                  <c:v>-1</c:v>
                </c:pt>
                <c:pt idx="7">
                  <c:v>-1</c:v>
                </c:pt>
                <c:pt idx="8">
                  <c:v>-1</c:v>
                </c:pt>
                <c:pt idx="9">
                  <c:v>-0.8</c:v>
                </c:pt>
                <c:pt idx="10">
                  <c:v>-0.7</c:v>
                </c:pt>
                <c:pt idx="11">
                  <c:v>-0.8</c:v>
                </c:pt>
                <c:pt idx="12">
                  <c:v>-0.6</c:v>
                </c:pt>
                <c:pt idx="13">
                  <c:v>-0.7</c:v>
                </c:pt>
                <c:pt idx="14">
                  <c:v>-0.7</c:v>
                </c:pt>
                <c:pt idx="15">
                  <c:v>-0.5</c:v>
                </c:pt>
                <c:pt idx="16">
                  <c:v>-0.4</c:v>
                </c:pt>
                <c:pt idx="17">
                  <c:v>-0.5</c:v>
                </c:pt>
                <c:pt idx="18">
                  <c:v>-0.4</c:v>
                </c:pt>
                <c:pt idx="19">
                  <c:v>-0.3</c:v>
                </c:pt>
                <c:pt idx="20">
                  <c:v>-0.1</c:v>
                </c:pt>
                <c:pt idx="21">
                  <c:v>0.1</c:v>
                </c:pt>
                <c:pt idx="22">
                  <c:v>0.2</c:v>
                </c:pt>
                <c:pt idx="23">
                  <c:v>0</c:v>
                </c:pt>
                <c:pt idx="24">
                  <c:v>0.2</c:v>
                </c:pt>
                <c:pt idx="25">
                  <c:v>0.2</c:v>
                </c:pt>
                <c:pt idx="26">
                  <c:v>0.3</c:v>
                </c:pt>
                <c:pt idx="27">
                  <c:v>0.4</c:v>
                </c:pt>
                <c:pt idx="28">
                  <c:v>0.6</c:v>
                </c:pt>
                <c:pt idx="29">
                  <c:v>0.9</c:v>
                </c:pt>
                <c:pt idx="30">
                  <c:v>1</c:v>
                </c:pt>
                <c:pt idx="31">
                  <c:v>1</c:v>
                </c:pt>
                <c:pt idx="32">
                  <c:v>1.1000000000000001</c:v>
                </c:pt>
                <c:pt idx="33">
                  <c:v>1.2</c:v>
                </c:pt>
                <c:pt idx="34">
                  <c:v>1.3</c:v>
                </c:pt>
                <c:pt idx="35">
                  <c:v>1.5</c:v>
                </c:pt>
                <c:pt idx="36">
                  <c:v>1.6</c:v>
                </c:pt>
                <c:pt idx="37">
                  <c:v>1.5</c:v>
                </c:pt>
                <c:pt idx="38">
                  <c:v>1.5</c:v>
                </c:pt>
                <c:pt idx="39">
                  <c:v>1.5</c:v>
                </c:pt>
                <c:pt idx="40">
                  <c:v>1.5</c:v>
                </c:pt>
                <c:pt idx="41">
                  <c:v>1.4</c:v>
                </c:pt>
                <c:pt idx="42">
                  <c:v>1.4</c:v>
                </c:pt>
                <c:pt idx="43">
                  <c:v>1.4</c:v>
                </c:pt>
                <c:pt idx="44">
                  <c:v>1.4</c:v>
                </c:pt>
                <c:pt idx="45">
                  <c:v>1.4</c:v>
                </c:pt>
                <c:pt idx="46">
                  <c:v>1.6</c:v>
                </c:pt>
                <c:pt idx="47">
                  <c:v>1.8</c:v>
                </c:pt>
                <c:pt idx="48">
                  <c:v>1.8</c:v>
                </c:pt>
                <c:pt idx="49">
                  <c:v>1.8</c:v>
                </c:pt>
                <c:pt idx="50">
                  <c:v>1.6</c:v>
                </c:pt>
                <c:pt idx="51">
                  <c:v>1.4</c:v>
                </c:pt>
                <c:pt idx="52">
                  <c:v>1.2</c:v>
                </c:pt>
                <c:pt idx="53">
                  <c:v>1.2</c:v>
                </c:pt>
                <c:pt idx="54">
                  <c:v>1</c:v>
                </c:pt>
                <c:pt idx="55">
                  <c:v>1</c:v>
                </c:pt>
                <c:pt idx="56">
                  <c:v>0.9</c:v>
                </c:pt>
                <c:pt idx="57">
                  <c:v>0.8</c:v>
                </c:pt>
                <c:pt idx="58">
                  <c:v>0.6</c:v>
                </c:pt>
                <c:pt idx="59">
                  <c:v>0.4</c:v>
                </c:pt>
                <c:pt idx="60">
                  <c:v>-0.5</c:v>
                </c:pt>
                <c:pt idx="61">
                  <c:v>-1.1000000000000001</c:v>
                </c:pt>
                <c:pt idx="62">
                  <c:v>-1.5</c:v>
                </c:pt>
                <c:pt idx="63">
                  <c:v>-1.4</c:v>
                </c:pt>
                <c:pt idx="64">
                  <c:v>-1.3</c:v>
                </c:pt>
                <c:pt idx="65">
                  <c:v>-1.3</c:v>
                </c:pt>
                <c:pt idx="66">
                  <c:v>-1.3</c:v>
                </c:pt>
                <c:pt idx="67">
                  <c:v>-1.2</c:v>
                </c:pt>
                <c:pt idx="68">
                  <c:v>-1.1000000000000001</c:v>
                </c:pt>
                <c:pt idx="69">
                  <c:v>-1.1000000000000001</c:v>
                </c:pt>
                <c:pt idx="70">
                  <c:v>-1</c:v>
                </c:pt>
                <c:pt idx="71">
                  <c:v>-0.8</c:v>
                </c:pt>
                <c:pt idx="72">
                  <c:v>-0.8</c:v>
                </c:pt>
                <c:pt idx="73">
                  <c:v>-0.8</c:v>
                </c:pt>
                <c:pt idx="74">
                  <c:v>-0.6</c:v>
                </c:pt>
                <c:pt idx="75">
                  <c:v>-0.4</c:v>
                </c:pt>
                <c:pt idx="76">
                  <c:v>-0.5</c:v>
                </c:pt>
                <c:pt idx="77">
                  <c:v>-0.4</c:v>
                </c:pt>
                <c:pt idx="78">
                  <c:v>-0.2</c:v>
                </c:pt>
                <c:pt idx="79">
                  <c:v>-0.3</c:v>
                </c:pt>
                <c:pt idx="80">
                  <c:v>-0.3</c:v>
                </c:pt>
                <c:pt idx="81">
                  <c:v>-0.3</c:v>
                </c:pt>
                <c:pt idx="82">
                  <c:v>-0.3</c:v>
                </c:pt>
                <c:pt idx="83">
                  <c:v>-0.4</c:v>
                </c:pt>
                <c:pt idx="84">
                  <c:v>-0.4</c:v>
                </c:pt>
                <c:pt idx="85">
                  <c:v>-0.1</c:v>
                </c:pt>
                <c:pt idx="86">
                  <c:v>-0.2</c:v>
                </c:pt>
                <c:pt idx="87">
                  <c:v>-0.1</c:v>
                </c:pt>
                <c:pt idx="88">
                  <c:v>-0.2</c:v>
                </c:pt>
                <c:pt idx="89">
                  <c:v>-0.1</c:v>
                </c:pt>
                <c:pt idx="90">
                  <c:v>-0.2</c:v>
                </c:pt>
                <c:pt idx="91">
                  <c:v>-0.3</c:v>
                </c:pt>
                <c:pt idx="92">
                  <c:v>-0.3</c:v>
                </c:pt>
                <c:pt idx="93">
                  <c:v>-0.4</c:v>
                </c:pt>
                <c:pt idx="94">
                  <c:v>-0.5</c:v>
                </c:pt>
                <c:pt idx="95">
                  <c:v>-0.6</c:v>
                </c:pt>
                <c:pt idx="96">
                  <c:v>-0.6</c:v>
                </c:pt>
                <c:pt idx="97">
                  <c:v>-0.7</c:v>
                </c:pt>
                <c:pt idx="98">
                  <c:v>-0.7</c:v>
                </c:pt>
                <c:pt idx="99">
                  <c:v>-0.8</c:v>
                </c:pt>
                <c:pt idx="100">
                  <c:v>-0.8</c:v>
                </c:pt>
                <c:pt idx="101">
                  <c:v>-1</c:v>
                </c:pt>
                <c:pt idx="102">
                  <c:v>-1</c:v>
                </c:pt>
                <c:pt idx="103">
                  <c:v>-1.1000000000000001</c:v>
                </c:pt>
                <c:pt idx="104">
                  <c:v>-1.2</c:v>
                </c:pt>
                <c:pt idx="105">
                  <c:v>-1.2</c:v>
                </c:pt>
                <c:pt idx="106">
                  <c:v>-1.3</c:v>
                </c:pt>
                <c:pt idx="107">
                  <c:v>-1.2</c:v>
                </c:pt>
                <c:pt idx="108">
                  <c:v>-1.3</c:v>
                </c:pt>
                <c:pt idx="109">
                  <c:v>-1.3</c:v>
                </c:pt>
                <c:pt idx="110">
                  <c:v>-1.3</c:v>
                </c:pt>
                <c:pt idx="111">
                  <c:v>-1.3</c:v>
                </c:pt>
                <c:pt idx="112">
                  <c:v>-1.1000000000000001</c:v>
                </c:pt>
                <c:pt idx="113">
                  <c:v>-1</c:v>
                </c:pt>
                <c:pt idx="114">
                  <c:v>-0.9</c:v>
                </c:pt>
                <c:pt idx="115">
                  <c:v>-0.8</c:v>
                </c:pt>
                <c:pt idx="116">
                  <c:v>-0.8</c:v>
                </c:pt>
                <c:pt idx="117">
                  <c:v>-0.8</c:v>
                </c:pt>
                <c:pt idx="118">
                  <c:v>-0.7</c:v>
                </c:pt>
                <c:pt idx="119">
                  <c:v>-0.7</c:v>
                </c:pt>
                <c:pt idx="120">
                  <c:v>-0.6</c:v>
                </c:pt>
                <c:pt idx="121">
                  <c:v>-0.6</c:v>
                </c:pt>
                <c:pt idx="122">
                  <c:v>-0.5</c:v>
                </c:pt>
                <c:pt idx="123">
                  <c:v>-0.4</c:v>
                </c:pt>
                <c:pt idx="124">
                  <c:v>-0.4</c:v>
                </c:pt>
                <c:pt idx="125">
                  <c:v>-0.3</c:v>
                </c:pt>
                <c:pt idx="126">
                  <c:v>-0.2</c:v>
                </c:pt>
                <c:pt idx="127">
                  <c:v>-0.2</c:v>
                </c:pt>
                <c:pt idx="128">
                  <c:v>-0.2</c:v>
                </c:pt>
                <c:pt idx="129">
                  <c:v>-0.2</c:v>
                </c:pt>
                <c:pt idx="130">
                  <c:v>-0.2</c:v>
                </c:pt>
                <c:pt idx="131">
                  <c:v>-0.2</c:v>
                </c:pt>
                <c:pt idx="132">
                  <c:v>-0.1</c:v>
                </c:pt>
                <c:pt idx="133">
                  <c:v>-0.1</c:v>
                </c:pt>
                <c:pt idx="134">
                  <c:v>-0.1</c:v>
                </c:pt>
                <c:pt idx="135">
                  <c:v>-0.1</c:v>
                </c:pt>
                <c:pt idx="136">
                  <c:v>-0.2</c:v>
                </c:pt>
                <c:pt idx="137">
                  <c:v>-0.2</c:v>
                </c:pt>
                <c:pt idx="138">
                  <c:v>-0.1</c:v>
                </c:pt>
                <c:pt idx="139">
                  <c:v>-0.1</c:v>
                </c:pt>
                <c:pt idx="140">
                  <c:v>-0.1</c:v>
                </c:pt>
                <c:pt idx="141">
                  <c:v>-0.1</c:v>
                </c:pt>
                <c:pt idx="142">
                  <c:v>0</c:v>
                </c:pt>
                <c:pt idx="143">
                  <c:v>0</c:v>
                </c:pt>
                <c:pt idx="144">
                  <c:v>-0.1</c:v>
                </c:pt>
                <c:pt idx="145">
                  <c:v>0</c:v>
                </c:pt>
                <c:pt idx="146">
                  <c:v>-0.1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0.1</c:v>
                </c:pt>
                <c:pt idx="154">
                  <c:v>0</c:v>
                </c:pt>
                <c:pt idx="155">
                  <c:v>0.1</c:v>
                </c:pt>
                <c:pt idx="156">
                  <c:v>0.1</c:v>
                </c:pt>
                <c:pt idx="157">
                  <c:v>0.1</c:v>
                </c:pt>
                <c:pt idx="158">
                  <c:v>0.3</c:v>
                </c:pt>
                <c:pt idx="159">
                  <c:v>0.3</c:v>
                </c:pt>
                <c:pt idx="160">
                  <c:v>0.4</c:v>
                </c:pt>
                <c:pt idx="161">
                  <c:v>0.5</c:v>
                </c:pt>
                <c:pt idx="162">
                  <c:v>0.6</c:v>
                </c:pt>
                <c:pt idx="163">
                  <c:v>0.7</c:v>
                </c:pt>
                <c:pt idx="164">
                  <c:v>0.8</c:v>
                </c:pt>
                <c:pt idx="165">
                  <c:v>0.9</c:v>
                </c:pt>
                <c:pt idx="166">
                  <c:v>0.9</c:v>
                </c:pt>
                <c:pt idx="167">
                  <c:v>1.1000000000000001</c:v>
                </c:pt>
                <c:pt idx="168">
                  <c:v>1.2</c:v>
                </c:pt>
                <c:pt idx="169">
                  <c:v>1.3</c:v>
                </c:pt>
                <c:pt idx="170">
                  <c:v>1.2</c:v>
                </c:pt>
                <c:pt idx="171">
                  <c:v>1.2</c:v>
                </c:pt>
                <c:pt idx="172">
                  <c:v>1.2</c:v>
                </c:pt>
                <c:pt idx="173">
                  <c:v>1.2</c:v>
                </c:pt>
                <c:pt idx="174">
                  <c:v>1.1000000000000001</c:v>
                </c:pt>
                <c:pt idx="175">
                  <c:v>1.1000000000000001</c:v>
                </c:pt>
                <c:pt idx="176">
                  <c:v>1.1000000000000001</c:v>
                </c:pt>
                <c:pt idx="177">
                  <c:v>1.1000000000000001</c:v>
                </c:pt>
                <c:pt idx="178">
                  <c:v>1.2</c:v>
                </c:pt>
                <c:pt idx="179">
                  <c:v>1.3</c:v>
                </c:pt>
                <c:pt idx="180">
                  <c:v>1.3</c:v>
                </c:pt>
                <c:pt idx="181">
                  <c:v>1.2</c:v>
                </c:pt>
                <c:pt idx="182">
                  <c:v>1.2</c:v>
                </c:pt>
                <c:pt idx="183">
                  <c:v>1.1000000000000001</c:v>
                </c:pt>
                <c:pt idx="184">
                  <c:v>1</c:v>
                </c:pt>
                <c:pt idx="185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'bm-WU'!$D$5</c:f>
              <c:strCache>
                <c:ptCount val="1"/>
                <c:pt idx="0">
                  <c:v>Handel detaliczny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'bm-WU'!$A$6:$A$191</c:f>
              <c:strCache>
                <c:ptCount val="186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</c:strCache>
            </c:strRef>
          </c:cat>
          <c:val>
            <c:numRef>
              <c:f>'bm-WU'!$D$6:$D$191</c:f>
              <c:numCache>
                <c:formatCode>0.0</c:formatCode>
                <c:ptCount val="186"/>
                <c:pt idx="0">
                  <c:v>-0.2</c:v>
                </c:pt>
                <c:pt idx="1">
                  <c:v>0.5</c:v>
                </c:pt>
                <c:pt idx="2">
                  <c:v>0.4</c:v>
                </c:pt>
                <c:pt idx="3">
                  <c:v>0.5</c:v>
                </c:pt>
                <c:pt idx="4">
                  <c:v>0.6</c:v>
                </c:pt>
                <c:pt idx="5">
                  <c:v>0.5</c:v>
                </c:pt>
                <c:pt idx="6">
                  <c:v>-0.2</c:v>
                </c:pt>
                <c:pt idx="7">
                  <c:v>0</c:v>
                </c:pt>
                <c:pt idx="8">
                  <c:v>0</c:v>
                </c:pt>
                <c:pt idx="9">
                  <c:v>-0.2</c:v>
                </c:pt>
                <c:pt idx="10">
                  <c:v>-0.5</c:v>
                </c:pt>
                <c:pt idx="11">
                  <c:v>0.5</c:v>
                </c:pt>
                <c:pt idx="12">
                  <c:v>-0.3</c:v>
                </c:pt>
                <c:pt idx="13">
                  <c:v>-0.4</c:v>
                </c:pt>
                <c:pt idx="14">
                  <c:v>-0.3</c:v>
                </c:pt>
                <c:pt idx="15">
                  <c:v>-0.4</c:v>
                </c:pt>
                <c:pt idx="16">
                  <c:v>-0.7</c:v>
                </c:pt>
                <c:pt idx="17">
                  <c:v>-0.6</c:v>
                </c:pt>
                <c:pt idx="18">
                  <c:v>-0.5</c:v>
                </c:pt>
                <c:pt idx="19">
                  <c:v>-0.2</c:v>
                </c:pt>
                <c:pt idx="20">
                  <c:v>-0.2</c:v>
                </c:pt>
                <c:pt idx="21">
                  <c:v>-0.1</c:v>
                </c:pt>
                <c:pt idx="22">
                  <c:v>-0.1</c:v>
                </c:pt>
                <c:pt idx="23">
                  <c:v>-0.2</c:v>
                </c:pt>
                <c:pt idx="24">
                  <c:v>-0.2</c:v>
                </c:pt>
                <c:pt idx="25">
                  <c:v>-0.1</c:v>
                </c:pt>
                <c:pt idx="26">
                  <c:v>-0.2</c:v>
                </c:pt>
                <c:pt idx="27">
                  <c:v>-0.2</c:v>
                </c:pt>
                <c:pt idx="28">
                  <c:v>0</c:v>
                </c:pt>
                <c:pt idx="29">
                  <c:v>0.1</c:v>
                </c:pt>
                <c:pt idx="30">
                  <c:v>0.3</c:v>
                </c:pt>
                <c:pt idx="31">
                  <c:v>-0.1</c:v>
                </c:pt>
                <c:pt idx="32">
                  <c:v>0.3</c:v>
                </c:pt>
                <c:pt idx="33">
                  <c:v>0.4</c:v>
                </c:pt>
                <c:pt idx="34">
                  <c:v>0.6</c:v>
                </c:pt>
                <c:pt idx="35">
                  <c:v>0.9</c:v>
                </c:pt>
                <c:pt idx="36">
                  <c:v>0.3</c:v>
                </c:pt>
                <c:pt idx="37">
                  <c:v>0.6</c:v>
                </c:pt>
                <c:pt idx="38">
                  <c:v>0.6</c:v>
                </c:pt>
                <c:pt idx="39">
                  <c:v>0.7</c:v>
                </c:pt>
                <c:pt idx="40">
                  <c:v>0.7</c:v>
                </c:pt>
                <c:pt idx="41">
                  <c:v>0.8</c:v>
                </c:pt>
                <c:pt idx="42">
                  <c:v>0.8</c:v>
                </c:pt>
                <c:pt idx="43">
                  <c:v>0.8</c:v>
                </c:pt>
                <c:pt idx="44">
                  <c:v>0.8</c:v>
                </c:pt>
                <c:pt idx="45">
                  <c:v>1.1000000000000001</c:v>
                </c:pt>
                <c:pt idx="46">
                  <c:v>0.8</c:v>
                </c:pt>
                <c:pt idx="47">
                  <c:v>0.9</c:v>
                </c:pt>
                <c:pt idx="48">
                  <c:v>1</c:v>
                </c:pt>
                <c:pt idx="49">
                  <c:v>0.7</c:v>
                </c:pt>
                <c:pt idx="50">
                  <c:v>1</c:v>
                </c:pt>
                <c:pt idx="51">
                  <c:v>0.5</c:v>
                </c:pt>
                <c:pt idx="52">
                  <c:v>0.5</c:v>
                </c:pt>
                <c:pt idx="53">
                  <c:v>0.5</c:v>
                </c:pt>
                <c:pt idx="54">
                  <c:v>0.5</c:v>
                </c:pt>
                <c:pt idx="55">
                  <c:v>0.4</c:v>
                </c:pt>
                <c:pt idx="56">
                  <c:v>0.3</c:v>
                </c:pt>
                <c:pt idx="57">
                  <c:v>0.1</c:v>
                </c:pt>
                <c:pt idx="58">
                  <c:v>-0.1</c:v>
                </c:pt>
                <c:pt idx="59">
                  <c:v>-0.6</c:v>
                </c:pt>
                <c:pt idx="60">
                  <c:v>-0.6</c:v>
                </c:pt>
                <c:pt idx="61">
                  <c:v>-1.7</c:v>
                </c:pt>
                <c:pt idx="62">
                  <c:v>-2.1</c:v>
                </c:pt>
                <c:pt idx="63">
                  <c:v>-1.2</c:v>
                </c:pt>
                <c:pt idx="64">
                  <c:v>-0.7</c:v>
                </c:pt>
                <c:pt idx="65">
                  <c:v>-0.9</c:v>
                </c:pt>
                <c:pt idx="66">
                  <c:v>-0.8</c:v>
                </c:pt>
                <c:pt idx="67">
                  <c:v>-0.4</c:v>
                </c:pt>
                <c:pt idx="68">
                  <c:v>-0.6</c:v>
                </c:pt>
                <c:pt idx="69">
                  <c:v>-0.8</c:v>
                </c:pt>
                <c:pt idx="70">
                  <c:v>-0.9</c:v>
                </c:pt>
                <c:pt idx="71">
                  <c:v>-0.8</c:v>
                </c:pt>
                <c:pt idx="72">
                  <c:v>-0.9</c:v>
                </c:pt>
                <c:pt idx="73">
                  <c:v>-0.6</c:v>
                </c:pt>
                <c:pt idx="74">
                  <c:v>-0.3</c:v>
                </c:pt>
                <c:pt idx="75">
                  <c:v>-0.3</c:v>
                </c:pt>
                <c:pt idx="76">
                  <c:v>-0.7</c:v>
                </c:pt>
                <c:pt idx="77">
                  <c:v>-0.7</c:v>
                </c:pt>
                <c:pt idx="78">
                  <c:v>-0.4</c:v>
                </c:pt>
                <c:pt idx="79">
                  <c:v>-0.3</c:v>
                </c:pt>
                <c:pt idx="80">
                  <c:v>-0.2</c:v>
                </c:pt>
                <c:pt idx="81">
                  <c:v>0</c:v>
                </c:pt>
                <c:pt idx="82">
                  <c:v>0.1</c:v>
                </c:pt>
                <c:pt idx="83">
                  <c:v>0.2</c:v>
                </c:pt>
                <c:pt idx="84">
                  <c:v>-0.1</c:v>
                </c:pt>
                <c:pt idx="85">
                  <c:v>-0.1</c:v>
                </c:pt>
                <c:pt idx="86">
                  <c:v>-0.2</c:v>
                </c:pt>
                <c:pt idx="87">
                  <c:v>-0.4</c:v>
                </c:pt>
                <c:pt idx="88">
                  <c:v>-0.3</c:v>
                </c:pt>
                <c:pt idx="89">
                  <c:v>-0.5</c:v>
                </c:pt>
                <c:pt idx="90">
                  <c:v>-0.6</c:v>
                </c:pt>
                <c:pt idx="91">
                  <c:v>-0.9</c:v>
                </c:pt>
                <c:pt idx="92">
                  <c:v>-0.5</c:v>
                </c:pt>
                <c:pt idx="93">
                  <c:v>-0.4</c:v>
                </c:pt>
                <c:pt idx="94">
                  <c:v>-0.5</c:v>
                </c:pt>
                <c:pt idx="95">
                  <c:v>-0.7</c:v>
                </c:pt>
                <c:pt idx="96">
                  <c:v>-0.9</c:v>
                </c:pt>
                <c:pt idx="97">
                  <c:v>-0.8</c:v>
                </c:pt>
                <c:pt idx="98">
                  <c:v>-0.7</c:v>
                </c:pt>
                <c:pt idx="99">
                  <c:v>-0.4</c:v>
                </c:pt>
                <c:pt idx="100">
                  <c:v>-0.7</c:v>
                </c:pt>
                <c:pt idx="101">
                  <c:v>-0.7</c:v>
                </c:pt>
                <c:pt idx="102">
                  <c:v>-0.7</c:v>
                </c:pt>
                <c:pt idx="103">
                  <c:v>-0.7</c:v>
                </c:pt>
                <c:pt idx="104">
                  <c:v>-1</c:v>
                </c:pt>
                <c:pt idx="105">
                  <c:v>-1.3</c:v>
                </c:pt>
                <c:pt idx="106">
                  <c:v>-1</c:v>
                </c:pt>
                <c:pt idx="107">
                  <c:v>-1.1000000000000001</c:v>
                </c:pt>
                <c:pt idx="108">
                  <c:v>-1.2</c:v>
                </c:pt>
                <c:pt idx="109">
                  <c:v>-2.2000000000000002</c:v>
                </c:pt>
                <c:pt idx="110">
                  <c:v>-1.3</c:v>
                </c:pt>
                <c:pt idx="111">
                  <c:v>-1.3</c:v>
                </c:pt>
                <c:pt idx="112">
                  <c:v>-0.8</c:v>
                </c:pt>
                <c:pt idx="113">
                  <c:v>-0.8</c:v>
                </c:pt>
                <c:pt idx="114">
                  <c:v>-0.7</c:v>
                </c:pt>
                <c:pt idx="115">
                  <c:v>-0.4</c:v>
                </c:pt>
                <c:pt idx="116">
                  <c:v>-0.4</c:v>
                </c:pt>
                <c:pt idx="117">
                  <c:v>-0.1</c:v>
                </c:pt>
                <c:pt idx="118">
                  <c:v>-0.3</c:v>
                </c:pt>
                <c:pt idx="119">
                  <c:v>-0.2</c:v>
                </c:pt>
                <c:pt idx="120">
                  <c:v>-0.2</c:v>
                </c:pt>
                <c:pt idx="121">
                  <c:v>0.1</c:v>
                </c:pt>
                <c:pt idx="122">
                  <c:v>0.2</c:v>
                </c:pt>
                <c:pt idx="123">
                  <c:v>0.3</c:v>
                </c:pt>
                <c:pt idx="124">
                  <c:v>0.2</c:v>
                </c:pt>
                <c:pt idx="125">
                  <c:v>0.1</c:v>
                </c:pt>
                <c:pt idx="126">
                  <c:v>0</c:v>
                </c:pt>
                <c:pt idx="127">
                  <c:v>0.1</c:v>
                </c:pt>
                <c:pt idx="128">
                  <c:v>-0.1</c:v>
                </c:pt>
                <c:pt idx="129">
                  <c:v>0.2</c:v>
                </c:pt>
                <c:pt idx="130">
                  <c:v>0.3</c:v>
                </c:pt>
                <c:pt idx="131">
                  <c:v>0.1</c:v>
                </c:pt>
                <c:pt idx="132">
                  <c:v>-0.1</c:v>
                </c:pt>
                <c:pt idx="133">
                  <c:v>0.1</c:v>
                </c:pt>
                <c:pt idx="134">
                  <c:v>0.3</c:v>
                </c:pt>
                <c:pt idx="135">
                  <c:v>0</c:v>
                </c:pt>
                <c:pt idx="136">
                  <c:v>0.1</c:v>
                </c:pt>
                <c:pt idx="137">
                  <c:v>0.3</c:v>
                </c:pt>
                <c:pt idx="138">
                  <c:v>0.3</c:v>
                </c:pt>
                <c:pt idx="139">
                  <c:v>0.5</c:v>
                </c:pt>
                <c:pt idx="140">
                  <c:v>0.3</c:v>
                </c:pt>
                <c:pt idx="141">
                  <c:v>0.4</c:v>
                </c:pt>
                <c:pt idx="142">
                  <c:v>0.4</c:v>
                </c:pt>
                <c:pt idx="143">
                  <c:v>0.3</c:v>
                </c:pt>
                <c:pt idx="144">
                  <c:v>0.1</c:v>
                </c:pt>
                <c:pt idx="145">
                  <c:v>0</c:v>
                </c:pt>
                <c:pt idx="146">
                  <c:v>0.1</c:v>
                </c:pt>
                <c:pt idx="147">
                  <c:v>0.1</c:v>
                </c:pt>
                <c:pt idx="148">
                  <c:v>0.2</c:v>
                </c:pt>
                <c:pt idx="149">
                  <c:v>0.2</c:v>
                </c:pt>
                <c:pt idx="150">
                  <c:v>0.3</c:v>
                </c:pt>
                <c:pt idx="151">
                  <c:v>0.1</c:v>
                </c:pt>
                <c:pt idx="152">
                  <c:v>0.2</c:v>
                </c:pt>
                <c:pt idx="153">
                  <c:v>0.4</c:v>
                </c:pt>
                <c:pt idx="154">
                  <c:v>0.2</c:v>
                </c:pt>
                <c:pt idx="155">
                  <c:v>0.3</c:v>
                </c:pt>
                <c:pt idx="156">
                  <c:v>0.6</c:v>
                </c:pt>
                <c:pt idx="157">
                  <c:v>0.6</c:v>
                </c:pt>
                <c:pt idx="158">
                  <c:v>0.7</c:v>
                </c:pt>
                <c:pt idx="159">
                  <c:v>1.1000000000000001</c:v>
                </c:pt>
                <c:pt idx="160">
                  <c:v>0.7</c:v>
                </c:pt>
                <c:pt idx="161">
                  <c:v>0.8</c:v>
                </c:pt>
                <c:pt idx="162">
                  <c:v>0.8</c:v>
                </c:pt>
                <c:pt idx="163">
                  <c:v>0.7</c:v>
                </c:pt>
                <c:pt idx="164">
                  <c:v>0.7</c:v>
                </c:pt>
                <c:pt idx="165">
                  <c:v>0.9</c:v>
                </c:pt>
                <c:pt idx="166">
                  <c:v>0.8</c:v>
                </c:pt>
                <c:pt idx="167">
                  <c:v>1.1000000000000001</c:v>
                </c:pt>
                <c:pt idx="168">
                  <c:v>1</c:v>
                </c:pt>
                <c:pt idx="169">
                  <c:v>1</c:v>
                </c:pt>
                <c:pt idx="170">
                  <c:v>0.8</c:v>
                </c:pt>
                <c:pt idx="171">
                  <c:v>0.7</c:v>
                </c:pt>
                <c:pt idx="172">
                  <c:v>0.6</c:v>
                </c:pt>
                <c:pt idx="173">
                  <c:v>0.6</c:v>
                </c:pt>
                <c:pt idx="174">
                  <c:v>0.7</c:v>
                </c:pt>
                <c:pt idx="175">
                  <c:v>0.5</c:v>
                </c:pt>
                <c:pt idx="176">
                  <c:v>0.6</c:v>
                </c:pt>
                <c:pt idx="177">
                  <c:v>0.6</c:v>
                </c:pt>
                <c:pt idx="178">
                  <c:v>0.8</c:v>
                </c:pt>
                <c:pt idx="179">
                  <c:v>0.8</c:v>
                </c:pt>
                <c:pt idx="180">
                  <c:v>0.5</c:v>
                </c:pt>
                <c:pt idx="181">
                  <c:v>0.4</c:v>
                </c:pt>
                <c:pt idx="182">
                  <c:v>0.5</c:v>
                </c:pt>
                <c:pt idx="183">
                  <c:v>0.4</c:v>
                </c:pt>
                <c:pt idx="184">
                  <c:v>0.4</c:v>
                </c:pt>
                <c:pt idx="185">
                  <c:v>0.4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'bm-WU'!$E$5</c:f>
              <c:strCache>
                <c:ptCount val="1"/>
                <c:pt idx="0">
                  <c:v>Usługi</c:v>
                </c:pt>
              </c:strCache>
            </c:strRef>
          </c:tx>
          <c:spPr>
            <a:ln w="28575" cap="rnd">
              <a:solidFill>
                <a:srgbClr val="001D77"/>
              </a:solidFill>
              <a:round/>
            </a:ln>
            <a:effectLst/>
          </c:spPr>
          <c:marker>
            <c:symbol val="none"/>
          </c:marker>
          <c:cat>
            <c:strRef>
              <c:f>'bm-WU'!$A$6:$A$191</c:f>
              <c:strCache>
                <c:ptCount val="186"/>
                <c:pt idx="0">
                  <c:v>2004 I</c:v>
                </c:pt>
                <c:pt idx="1">
                  <c:v>2004 II</c:v>
                </c:pt>
                <c:pt idx="2">
                  <c:v>2004 III</c:v>
                </c:pt>
                <c:pt idx="3">
                  <c:v>2004 IV</c:v>
                </c:pt>
                <c:pt idx="4">
                  <c:v>2004 V</c:v>
                </c:pt>
                <c:pt idx="5">
                  <c:v>2004 VI</c:v>
                </c:pt>
                <c:pt idx="6">
                  <c:v>2004 VII</c:v>
                </c:pt>
                <c:pt idx="7">
                  <c:v>2004 VIII</c:v>
                </c:pt>
                <c:pt idx="8">
                  <c:v>2004 IX</c:v>
                </c:pt>
                <c:pt idx="9">
                  <c:v>2004 X</c:v>
                </c:pt>
                <c:pt idx="10">
                  <c:v>2004 XI</c:v>
                </c:pt>
                <c:pt idx="11">
                  <c:v>2004 XII</c:v>
                </c:pt>
                <c:pt idx="12">
                  <c:v>2005 I</c:v>
                </c:pt>
                <c:pt idx="13">
                  <c:v>2005 II</c:v>
                </c:pt>
                <c:pt idx="14">
                  <c:v>2005 III</c:v>
                </c:pt>
                <c:pt idx="15">
                  <c:v>2005 IV</c:v>
                </c:pt>
                <c:pt idx="16">
                  <c:v>2005 V</c:v>
                </c:pt>
                <c:pt idx="17">
                  <c:v>2005 VI</c:v>
                </c:pt>
                <c:pt idx="18">
                  <c:v>2005 VII</c:v>
                </c:pt>
                <c:pt idx="19">
                  <c:v>2005 VIII</c:v>
                </c:pt>
                <c:pt idx="20">
                  <c:v>2005 IX</c:v>
                </c:pt>
                <c:pt idx="21">
                  <c:v>2005 X</c:v>
                </c:pt>
                <c:pt idx="22">
                  <c:v>2005 XI</c:v>
                </c:pt>
                <c:pt idx="23">
                  <c:v>2005 XII</c:v>
                </c:pt>
                <c:pt idx="24">
                  <c:v>2006 I</c:v>
                </c:pt>
                <c:pt idx="25">
                  <c:v>2006 II</c:v>
                </c:pt>
                <c:pt idx="26">
                  <c:v>2006 III</c:v>
                </c:pt>
                <c:pt idx="27">
                  <c:v>2006 IV</c:v>
                </c:pt>
                <c:pt idx="28">
                  <c:v>2006 V</c:v>
                </c:pt>
                <c:pt idx="29">
                  <c:v>2006 VI</c:v>
                </c:pt>
                <c:pt idx="30">
                  <c:v>2006 VII</c:v>
                </c:pt>
                <c:pt idx="31">
                  <c:v>2006 VIII</c:v>
                </c:pt>
                <c:pt idx="32">
                  <c:v>2006 IX</c:v>
                </c:pt>
                <c:pt idx="33">
                  <c:v>2006 X</c:v>
                </c:pt>
                <c:pt idx="34">
                  <c:v>2006 XI</c:v>
                </c:pt>
                <c:pt idx="35">
                  <c:v>2006 XII</c:v>
                </c:pt>
                <c:pt idx="36">
                  <c:v>2007 I</c:v>
                </c:pt>
                <c:pt idx="37">
                  <c:v>2007 II</c:v>
                </c:pt>
                <c:pt idx="38">
                  <c:v>2007 III</c:v>
                </c:pt>
                <c:pt idx="39">
                  <c:v>2007 IV</c:v>
                </c:pt>
                <c:pt idx="40">
                  <c:v>2007 V</c:v>
                </c:pt>
                <c:pt idx="41">
                  <c:v>2007 VI</c:v>
                </c:pt>
                <c:pt idx="42">
                  <c:v>2007 VII</c:v>
                </c:pt>
                <c:pt idx="43">
                  <c:v>2007 VIII</c:v>
                </c:pt>
                <c:pt idx="44">
                  <c:v>2007 IX</c:v>
                </c:pt>
                <c:pt idx="45">
                  <c:v>2007 X</c:v>
                </c:pt>
                <c:pt idx="46">
                  <c:v>2007 XI</c:v>
                </c:pt>
                <c:pt idx="47">
                  <c:v>2007 XII</c:v>
                </c:pt>
                <c:pt idx="48">
                  <c:v>2008 I</c:v>
                </c:pt>
                <c:pt idx="49">
                  <c:v>2008 II</c:v>
                </c:pt>
                <c:pt idx="50">
                  <c:v>2008 III</c:v>
                </c:pt>
                <c:pt idx="51">
                  <c:v>2008 IV</c:v>
                </c:pt>
                <c:pt idx="52">
                  <c:v>2008 V</c:v>
                </c:pt>
                <c:pt idx="53">
                  <c:v>2008 VI</c:v>
                </c:pt>
                <c:pt idx="54">
                  <c:v>2008 VII</c:v>
                </c:pt>
                <c:pt idx="55">
                  <c:v>2008 VIII</c:v>
                </c:pt>
                <c:pt idx="56">
                  <c:v>2008 IX</c:v>
                </c:pt>
                <c:pt idx="57">
                  <c:v>2008 X</c:v>
                </c:pt>
                <c:pt idx="58">
                  <c:v>2008 XI</c:v>
                </c:pt>
                <c:pt idx="59">
                  <c:v>2008 XII</c:v>
                </c:pt>
                <c:pt idx="60">
                  <c:v>2009 I</c:v>
                </c:pt>
                <c:pt idx="61">
                  <c:v>2009 II</c:v>
                </c:pt>
                <c:pt idx="62">
                  <c:v>2009 III</c:v>
                </c:pt>
                <c:pt idx="63">
                  <c:v>2009 IV</c:v>
                </c:pt>
                <c:pt idx="64">
                  <c:v>2009 V</c:v>
                </c:pt>
                <c:pt idx="65">
                  <c:v>2009 VI</c:v>
                </c:pt>
                <c:pt idx="66">
                  <c:v>2009 VII</c:v>
                </c:pt>
                <c:pt idx="67">
                  <c:v>2009 VIII</c:v>
                </c:pt>
                <c:pt idx="68">
                  <c:v>2009 IX</c:v>
                </c:pt>
                <c:pt idx="69">
                  <c:v>2009 X</c:v>
                </c:pt>
                <c:pt idx="70">
                  <c:v>2009 XI</c:v>
                </c:pt>
                <c:pt idx="71">
                  <c:v>2009 XII</c:v>
                </c:pt>
                <c:pt idx="72">
                  <c:v>2010 I</c:v>
                </c:pt>
                <c:pt idx="73">
                  <c:v>2010 II</c:v>
                </c:pt>
                <c:pt idx="74">
                  <c:v>2010 III</c:v>
                </c:pt>
                <c:pt idx="75">
                  <c:v>2010 IV</c:v>
                </c:pt>
                <c:pt idx="76">
                  <c:v>2010 V</c:v>
                </c:pt>
                <c:pt idx="77">
                  <c:v>2010 VI</c:v>
                </c:pt>
                <c:pt idx="78">
                  <c:v>2010 VII</c:v>
                </c:pt>
                <c:pt idx="79">
                  <c:v>2010 VIII</c:v>
                </c:pt>
                <c:pt idx="80">
                  <c:v>2010 IX</c:v>
                </c:pt>
                <c:pt idx="81">
                  <c:v>2010 X</c:v>
                </c:pt>
                <c:pt idx="82">
                  <c:v>2010 XI</c:v>
                </c:pt>
                <c:pt idx="83">
                  <c:v>2010 XII</c:v>
                </c:pt>
                <c:pt idx="84">
                  <c:v>2011 I</c:v>
                </c:pt>
                <c:pt idx="85">
                  <c:v>2011 II</c:v>
                </c:pt>
                <c:pt idx="86">
                  <c:v>2011 III</c:v>
                </c:pt>
                <c:pt idx="87">
                  <c:v>2011 IV</c:v>
                </c:pt>
                <c:pt idx="88">
                  <c:v>2011 V</c:v>
                </c:pt>
                <c:pt idx="89">
                  <c:v>2011 VI</c:v>
                </c:pt>
                <c:pt idx="90">
                  <c:v>2011 VII</c:v>
                </c:pt>
                <c:pt idx="91">
                  <c:v>2011 VIII</c:v>
                </c:pt>
                <c:pt idx="92">
                  <c:v>2011 IX</c:v>
                </c:pt>
                <c:pt idx="93">
                  <c:v>2011 X</c:v>
                </c:pt>
                <c:pt idx="94">
                  <c:v>2011 XI</c:v>
                </c:pt>
                <c:pt idx="95">
                  <c:v>2011 XII</c:v>
                </c:pt>
                <c:pt idx="96">
                  <c:v>2012 I</c:v>
                </c:pt>
                <c:pt idx="97">
                  <c:v>2012 II</c:v>
                </c:pt>
                <c:pt idx="98">
                  <c:v>2012 III</c:v>
                </c:pt>
                <c:pt idx="99">
                  <c:v>2012 IV</c:v>
                </c:pt>
                <c:pt idx="100">
                  <c:v>2012 V</c:v>
                </c:pt>
                <c:pt idx="101">
                  <c:v>2012 VI</c:v>
                </c:pt>
                <c:pt idx="102">
                  <c:v>2012 VII</c:v>
                </c:pt>
                <c:pt idx="103">
                  <c:v>2012 VIII</c:v>
                </c:pt>
                <c:pt idx="104">
                  <c:v>2012 IX</c:v>
                </c:pt>
                <c:pt idx="105">
                  <c:v>2012 X</c:v>
                </c:pt>
                <c:pt idx="106">
                  <c:v>2012 XI</c:v>
                </c:pt>
                <c:pt idx="107">
                  <c:v>2012 XII</c:v>
                </c:pt>
                <c:pt idx="108">
                  <c:v>2013 I</c:v>
                </c:pt>
                <c:pt idx="109">
                  <c:v>2013 II</c:v>
                </c:pt>
                <c:pt idx="110">
                  <c:v>2013 III</c:v>
                </c:pt>
                <c:pt idx="111">
                  <c:v>2013 IV</c:v>
                </c:pt>
                <c:pt idx="112">
                  <c:v>2013 V</c:v>
                </c:pt>
                <c:pt idx="113">
                  <c:v>2013 VI</c:v>
                </c:pt>
                <c:pt idx="114">
                  <c:v>2013 VII</c:v>
                </c:pt>
                <c:pt idx="115">
                  <c:v>2013 VIII</c:v>
                </c:pt>
                <c:pt idx="116">
                  <c:v>2013 IX</c:v>
                </c:pt>
                <c:pt idx="117">
                  <c:v>2013 X</c:v>
                </c:pt>
                <c:pt idx="118">
                  <c:v>2013 XI</c:v>
                </c:pt>
                <c:pt idx="119">
                  <c:v>2013 XII</c:v>
                </c:pt>
                <c:pt idx="120">
                  <c:v>2014 I</c:v>
                </c:pt>
                <c:pt idx="121">
                  <c:v>2014 II</c:v>
                </c:pt>
                <c:pt idx="122">
                  <c:v>2014 III</c:v>
                </c:pt>
                <c:pt idx="123">
                  <c:v>2014 IV</c:v>
                </c:pt>
                <c:pt idx="124">
                  <c:v>2014 V</c:v>
                </c:pt>
                <c:pt idx="125">
                  <c:v>2014 VI</c:v>
                </c:pt>
                <c:pt idx="126">
                  <c:v>2014 VII</c:v>
                </c:pt>
                <c:pt idx="127">
                  <c:v>2014 VIII</c:v>
                </c:pt>
                <c:pt idx="128">
                  <c:v>2014 IX</c:v>
                </c:pt>
                <c:pt idx="129">
                  <c:v>2014 X</c:v>
                </c:pt>
                <c:pt idx="130">
                  <c:v>2014 XI</c:v>
                </c:pt>
                <c:pt idx="131">
                  <c:v>2014 XII</c:v>
                </c:pt>
                <c:pt idx="132">
                  <c:v>2015 I</c:v>
                </c:pt>
                <c:pt idx="133">
                  <c:v>2015 II</c:v>
                </c:pt>
                <c:pt idx="134">
                  <c:v>2015 III</c:v>
                </c:pt>
                <c:pt idx="135">
                  <c:v>2015 IV</c:v>
                </c:pt>
                <c:pt idx="136">
                  <c:v>2015 V</c:v>
                </c:pt>
                <c:pt idx="137">
                  <c:v>2015 VI</c:v>
                </c:pt>
                <c:pt idx="138">
                  <c:v>2015 VII</c:v>
                </c:pt>
                <c:pt idx="139">
                  <c:v>2015 VIII</c:v>
                </c:pt>
                <c:pt idx="140">
                  <c:v>2015 IX</c:v>
                </c:pt>
                <c:pt idx="141">
                  <c:v>2015 X</c:v>
                </c:pt>
                <c:pt idx="142">
                  <c:v>2015 XI</c:v>
                </c:pt>
                <c:pt idx="143">
                  <c:v>2015 XII</c:v>
                </c:pt>
                <c:pt idx="144">
                  <c:v>2016 I</c:v>
                </c:pt>
                <c:pt idx="145">
                  <c:v>2016 II</c:v>
                </c:pt>
                <c:pt idx="146">
                  <c:v>2016 III</c:v>
                </c:pt>
                <c:pt idx="147">
                  <c:v>2016 IV</c:v>
                </c:pt>
                <c:pt idx="148">
                  <c:v>2016 V</c:v>
                </c:pt>
                <c:pt idx="149">
                  <c:v>2016 VI</c:v>
                </c:pt>
                <c:pt idx="150">
                  <c:v>2016 VII</c:v>
                </c:pt>
                <c:pt idx="151">
                  <c:v>2016 VIII</c:v>
                </c:pt>
                <c:pt idx="152">
                  <c:v>2016 IX</c:v>
                </c:pt>
                <c:pt idx="153">
                  <c:v>2016 X</c:v>
                </c:pt>
                <c:pt idx="154">
                  <c:v>2016 XI</c:v>
                </c:pt>
                <c:pt idx="155">
                  <c:v>2016 XII</c:v>
                </c:pt>
                <c:pt idx="156">
                  <c:v>2017 I</c:v>
                </c:pt>
                <c:pt idx="157">
                  <c:v>2017 II</c:v>
                </c:pt>
                <c:pt idx="158">
                  <c:v>2017 III</c:v>
                </c:pt>
                <c:pt idx="159">
                  <c:v>2017 IV</c:v>
                </c:pt>
                <c:pt idx="160">
                  <c:v>2017 V</c:v>
                </c:pt>
                <c:pt idx="161">
                  <c:v>2017 VI</c:v>
                </c:pt>
                <c:pt idx="162">
                  <c:v>2017 VII</c:v>
                </c:pt>
                <c:pt idx="163">
                  <c:v>2017 VIII</c:v>
                </c:pt>
                <c:pt idx="164">
                  <c:v>2017 IX</c:v>
                </c:pt>
                <c:pt idx="165">
                  <c:v>2017 X</c:v>
                </c:pt>
                <c:pt idx="166">
                  <c:v>2017 XI</c:v>
                </c:pt>
                <c:pt idx="167">
                  <c:v>2017 XII</c:v>
                </c:pt>
                <c:pt idx="168">
                  <c:v>2018 I</c:v>
                </c:pt>
                <c:pt idx="169">
                  <c:v>2018 II</c:v>
                </c:pt>
                <c:pt idx="170">
                  <c:v>2018 III</c:v>
                </c:pt>
                <c:pt idx="171">
                  <c:v>2018 IV</c:v>
                </c:pt>
                <c:pt idx="172">
                  <c:v>2018 V</c:v>
                </c:pt>
                <c:pt idx="173">
                  <c:v>2018 VI</c:v>
                </c:pt>
                <c:pt idx="174">
                  <c:v>2018 VII</c:v>
                </c:pt>
                <c:pt idx="175">
                  <c:v>2018 VIII</c:v>
                </c:pt>
                <c:pt idx="176">
                  <c:v>2018 IX</c:v>
                </c:pt>
                <c:pt idx="177">
                  <c:v>2018 X</c:v>
                </c:pt>
                <c:pt idx="178">
                  <c:v>2018 XI</c:v>
                </c:pt>
                <c:pt idx="179">
                  <c:v>2018 XII</c:v>
                </c:pt>
                <c:pt idx="180">
                  <c:v>2019 I</c:v>
                </c:pt>
                <c:pt idx="181">
                  <c:v>2019 II</c:v>
                </c:pt>
                <c:pt idx="182">
                  <c:v>2019 III</c:v>
                </c:pt>
                <c:pt idx="183">
                  <c:v>2019 IV</c:v>
                </c:pt>
                <c:pt idx="184">
                  <c:v>2019 V</c:v>
                </c:pt>
                <c:pt idx="185">
                  <c:v>2019 VI</c:v>
                </c:pt>
              </c:strCache>
            </c:strRef>
          </c:cat>
          <c:val>
            <c:numRef>
              <c:f>'bm-WU'!$E$6:$E$191</c:f>
              <c:numCache>
                <c:formatCode>0.0</c:formatCode>
                <c:ptCount val="186"/>
                <c:pt idx="0">
                  <c:v>-0.4</c:v>
                </c:pt>
                <c:pt idx="1">
                  <c:v>-0.6</c:v>
                </c:pt>
                <c:pt idx="2">
                  <c:v>-0.2</c:v>
                </c:pt>
                <c:pt idx="3">
                  <c:v>0.1</c:v>
                </c:pt>
                <c:pt idx="4">
                  <c:v>0</c:v>
                </c:pt>
                <c:pt idx="5">
                  <c:v>0.1</c:v>
                </c:pt>
                <c:pt idx="6">
                  <c:v>-0.2</c:v>
                </c:pt>
                <c:pt idx="7">
                  <c:v>-0.1</c:v>
                </c:pt>
                <c:pt idx="8">
                  <c:v>-0.1</c:v>
                </c:pt>
                <c:pt idx="9">
                  <c:v>0</c:v>
                </c:pt>
                <c:pt idx="10">
                  <c:v>0.1</c:v>
                </c:pt>
                <c:pt idx="11">
                  <c:v>0</c:v>
                </c:pt>
                <c:pt idx="12">
                  <c:v>0.6</c:v>
                </c:pt>
                <c:pt idx="13">
                  <c:v>0.7</c:v>
                </c:pt>
                <c:pt idx="14">
                  <c:v>0.6</c:v>
                </c:pt>
                <c:pt idx="15">
                  <c:v>0.3</c:v>
                </c:pt>
                <c:pt idx="16">
                  <c:v>0.2</c:v>
                </c:pt>
                <c:pt idx="17">
                  <c:v>0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0.6</c:v>
                </c:pt>
                <c:pt idx="22">
                  <c:v>0.6</c:v>
                </c:pt>
                <c:pt idx="23">
                  <c:v>0.8</c:v>
                </c:pt>
                <c:pt idx="24">
                  <c:v>0.9</c:v>
                </c:pt>
                <c:pt idx="25">
                  <c:v>0.9</c:v>
                </c:pt>
                <c:pt idx="26">
                  <c:v>0.9</c:v>
                </c:pt>
                <c:pt idx="27">
                  <c:v>0.7</c:v>
                </c:pt>
                <c:pt idx="28">
                  <c:v>0.7</c:v>
                </c:pt>
                <c:pt idx="29">
                  <c:v>0.6</c:v>
                </c:pt>
                <c:pt idx="30">
                  <c:v>0.9</c:v>
                </c:pt>
                <c:pt idx="31">
                  <c:v>0.6</c:v>
                </c:pt>
                <c:pt idx="32">
                  <c:v>0.9</c:v>
                </c:pt>
                <c:pt idx="33">
                  <c:v>1</c:v>
                </c:pt>
                <c:pt idx="34">
                  <c:v>1.2</c:v>
                </c:pt>
                <c:pt idx="35">
                  <c:v>1.4</c:v>
                </c:pt>
                <c:pt idx="36">
                  <c:v>2.8</c:v>
                </c:pt>
                <c:pt idx="37">
                  <c:v>2.7</c:v>
                </c:pt>
                <c:pt idx="38">
                  <c:v>2.4</c:v>
                </c:pt>
                <c:pt idx="39">
                  <c:v>2.5</c:v>
                </c:pt>
                <c:pt idx="40">
                  <c:v>2.4</c:v>
                </c:pt>
                <c:pt idx="41">
                  <c:v>2.5</c:v>
                </c:pt>
                <c:pt idx="42">
                  <c:v>2.2999999999999998</c:v>
                </c:pt>
                <c:pt idx="43">
                  <c:v>2.2999999999999998</c:v>
                </c:pt>
                <c:pt idx="44">
                  <c:v>2.2000000000000002</c:v>
                </c:pt>
                <c:pt idx="45">
                  <c:v>2.1</c:v>
                </c:pt>
                <c:pt idx="46">
                  <c:v>2.2000000000000002</c:v>
                </c:pt>
                <c:pt idx="47">
                  <c:v>2.2000000000000002</c:v>
                </c:pt>
                <c:pt idx="48">
                  <c:v>2.1</c:v>
                </c:pt>
                <c:pt idx="49">
                  <c:v>1.6</c:v>
                </c:pt>
                <c:pt idx="50">
                  <c:v>2</c:v>
                </c:pt>
                <c:pt idx="51">
                  <c:v>1.6</c:v>
                </c:pt>
                <c:pt idx="52">
                  <c:v>1.6</c:v>
                </c:pt>
                <c:pt idx="53">
                  <c:v>1.4</c:v>
                </c:pt>
                <c:pt idx="54">
                  <c:v>1.2</c:v>
                </c:pt>
                <c:pt idx="55">
                  <c:v>1.1000000000000001</c:v>
                </c:pt>
                <c:pt idx="56">
                  <c:v>1.1000000000000001</c:v>
                </c:pt>
                <c:pt idx="57">
                  <c:v>0.8</c:v>
                </c:pt>
                <c:pt idx="58">
                  <c:v>0.1</c:v>
                </c:pt>
                <c:pt idx="59">
                  <c:v>-0.3</c:v>
                </c:pt>
                <c:pt idx="60">
                  <c:v>-1</c:v>
                </c:pt>
                <c:pt idx="61">
                  <c:v>-2</c:v>
                </c:pt>
                <c:pt idx="62">
                  <c:v>-2.2000000000000002</c:v>
                </c:pt>
                <c:pt idx="63">
                  <c:v>-1.8</c:v>
                </c:pt>
                <c:pt idx="64">
                  <c:v>-1.5</c:v>
                </c:pt>
                <c:pt idx="65">
                  <c:v>-1.1000000000000001</c:v>
                </c:pt>
                <c:pt idx="66">
                  <c:v>-1.1000000000000001</c:v>
                </c:pt>
                <c:pt idx="67">
                  <c:v>-0.7</c:v>
                </c:pt>
                <c:pt idx="68">
                  <c:v>-0.5</c:v>
                </c:pt>
                <c:pt idx="69">
                  <c:v>-0.4</c:v>
                </c:pt>
                <c:pt idx="70">
                  <c:v>-0.2</c:v>
                </c:pt>
                <c:pt idx="71">
                  <c:v>-0.2</c:v>
                </c:pt>
                <c:pt idx="72">
                  <c:v>0.2</c:v>
                </c:pt>
                <c:pt idx="73">
                  <c:v>0.7</c:v>
                </c:pt>
                <c:pt idx="74">
                  <c:v>0.6</c:v>
                </c:pt>
                <c:pt idx="75">
                  <c:v>1.1000000000000001</c:v>
                </c:pt>
                <c:pt idx="76">
                  <c:v>0.4</c:v>
                </c:pt>
                <c:pt idx="77">
                  <c:v>0.5</c:v>
                </c:pt>
                <c:pt idx="78">
                  <c:v>0.5</c:v>
                </c:pt>
                <c:pt idx="79">
                  <c:v>0.5</c:v>
                </c:pt>
                <c:pt idx="80">
                  <c:v>0.4</c:v>
                </c:pt>
                <c:pt idx="81">
                  <c:v>0.4</c:v>
                </c:pt>
                <c:pt idx="82">
                  <c:v>0.4</c:v>
                </c:pt>
                <c:pt idx="83">
                  <c:v>0.6</c:v>
                </c:pt>
                <c:pt idx="84">
                  <c:v>0.2</c:v>
                </c:pt>
                <c:pt idx="85">
                  <c:v>0.1</c:v>
                </c:pt>
                <c:pt idx="86">
                  <c:v>0</c:v>
                </c:pt>
                <c:pt idx="87">
                  <c:v>0.1</c:v>
                </c:pt>
                <c:pt idx="88">
                  <c:v>0.2</c:v>
                </c:pt>
                <c:pt idx="89">
                  <c:v>0.3</c:v>
                </c:pt>
                <c:pt idx="90">
                  <c:v>0.2</c:v>
                </c:pt>
                <c:pt idx="91">
                  <c:v>-0.3</c:v>
                </c:pt>
                <c:pt idx="92">
                  <c:v>-0.4</c:v>
                </c:pt>
                <c:pt idx="93">
                  <c:v>-0.5</c:v>
                </c:pt>
                <c:pt idx="94">
                  <c:v>-0.7</c:v>
                </c:pt>
                <c:pt idx="95">
                  <c:v>-1</c:v>
                </c:pt>
                <c:pt idx="96">
                  <c:v>-0.9</c:v>
                </c:pt>
                <c:pt idx="97">
                  <c:v>-0.5</c:v>
                </c:pt>
                <c:pt idx="98">
                  <c:v>-0.3</c:v>
                </c:pt>
                <c:pt idx="99">
                  <c:v>-0.4</c:v>
                </c:pt>
                <c:pt idx="100">
                  <c:v>-0.2</c:v>
                </c:pt>
                <c:pt idx="101">
                  <c:v>-0.5</c:v>
                </c:pt>
                <c:pt idx="102">
                  <c:v>-0.5</c:v>
                </c:pt>
                <c:pt idx="103">
                  <c:v>-0.6</c:v>
                </c:pt>
                <c:pt idx="104">
                  <c:v>-0.8</c:v>
                </c:pt>
                <c:pt idx="105">
                  <c:v>-1.4</c:v>
                </c:pt>
                <c:pt idx="106">
                  <c:v>-1.3</c:v>
                </c:pt>
                <c:pt idx="107">
                  <c:v>-1.2</c:v>
                </c:pt>
                <c:pt idx="108">
                  <c:v>-1.7</c:v>
                </c:pt>
                <c:pt idx="109">
                  <c:v>-1.7</c:v>
                </c:pt>
                <c:pt idx="110">
                  <c:v>-1.6</c:v>
                </c:pt>
                <c:pt idx="111">
                  <c:v>-1.6</c:v>
                </c:pt>
                <c:pt idx="112">
                  <c:v>-1.2</c:v>
                </c:pt>
                <c:pt idx="113">
                  <c:v>-1.6</c:v>
                </c:pt>
                <c:pt idx="114">
                  <c:v>-1.5</c:v>
                </c:pt>
                <c:pt idx="115">
                  <c:v>-1.1000000000000001</c:v>
                </c:pt>
                <c:pt idx="116">
                  <c:v>-1</c:v>
                </c:pt>
                <c:pt idx="117">
                  <c:v>-0.9</c:v>
                </c:pt>
                <c:pt idx="118">
                  <c:v>-0.9</c:v>
                </c:pt>
                <c:pt idx="119">
                  <c:v>-0.7</c:v>
                </c:pt>
                <c:pt idx="120">
                  <c:v>-0.5</c:v>
                </c:pt>
                <c:pt idx="121">
                  <c:v>-0.6</c:v>
                </c:pt>
                <c:pt idx="122">
                  <c:v>-0.5</c:v>
                </c:pt>
                <c:pt idx="123">
                  <c:v>-0.4</c:v>
                </c:pt>
                <c:pt idx="124">
                  <c:v>-0.7</c:v>
                </c:pt>
                <c:pt idx="125">
                  <c:v>-0.4</c:v>
                </c:pt>
                <c:pt idx="126">
                  <c:v>-0.5</c:v>
                </c:pt>
                <c:pt idx="127">
                  <c:v>-0.5</c:v>
                </c:pt>
                <c:pt idx="128">
                  <c:v>-0.5</c:v>
                </c:pt>
                <c:pt idx="129">
                  <c:v>-0.5</c:v>
                </c:pt>
                <c:pt idx="130">
                  <c:v>-0.6</c:v>
                </c:pt>
                <c:pt idx="131">
                  <c:v>-0.6</c:v>
                </c:pt>
                <c:pt idx="132">
                  <c:v>-0.9</c:v>
                </c:pt>
                <c:pt idx="133">
                  <c:v>-0.8</c:v>
                </c:pt>
                <c:pt idx="134">
                  <c:v>-0.7</c:v>
                </c:pt>
                <c:pt idx="135">
                  <c:v>-0.7</c:v>
                </c:pt>
                <c:pt idx="136">
                  <c:v>-0.6</c:v>
                </c:pt>
                <c:pt idx="137">
                  <c:v>-0.7</c:v>
                </c:pt>
                <c:pt idx="138">
                  <c:v>-0.6</c:v>
                </c:pt>
                <c:pt idx="139">
                  <c:v>-0.6</c:v>
                </c:pt>
                <c:pt idx="140">
                  <c:v>-0.7</c:v>
                </c:pt>
                <c:pt idx="141">
                  <c:v>-0.7</c:v>
                </c:pt>
                <c:pt idx="142">
                  <c:v>-0.6</c:v>
                </c:pt>
                <c:pt idx="143">
                  <c:v>-0.8</c:v>
                </c:pt>
                <c:pt idx="144">
                  <c:v>-0.7</c:v>
                </c:pt>
                <c:pt idx="145">
                  <c:v>-0.7</c:v>
                </c:pt>
                <c:pt idx="146">
                  <c:v>-0.6</c:v>
                </c:pt>
                <c:pt idx="147">
                  <c:v>-0.5</c:v>
                </c:pt>
                <c:pt idx="148">
                  <c:v>-0.6</c:v>
                </c:pt>
                <c:pt idx="149">
                  <c:v>-0.6</c:v>
                </c:pt>
                <c:pt idx="150">
                  <c:v>-0.6</c:v>
                </c:pt>
                <c:pt idx="151">
                  <c:v>-0.6</c:v>
                </c:pt>
                <c:pt idx="152">
                  <c:v>-0.6</c:v>
                </c:pt>
                <c:pt idx="153">
                  <c:v>-0.5</c:v>
                </c:pt>
                <c:pt idx="154">
                  <c:v>-0.6</c:v>
                </c:pt>
                <c:pt idx="155">
                  <c:v>-0.5</c:v>
                </c:pt>
                <c:pt idx="156">
                  <c:v>-0.3</c:v>
                </c:pt>
                <c:pt idx="157">
                  <c:v>-0.2</c:v>
                </c:pt>
                <c:pt idx="158">
                  <c:v>-0.3</c:v>
                </c:pt>
                <c:pt idx="159">
                  <c:v>-0.2</c:v>
                </c:pt>
                <c:pt idx="160">
                  <c:v>-0.4</c:v>
                </c:pt>
                <c:pt idx="161">
                  <c:v>-0.4</c:v>
                </c:pt>
                <c:pt idx="162">
                  <c:v>-0.4</c:v>
                </c:pt>
                <c:pt idx="163">
                  <c:v>-0.3</c:v>
                </c:pt>
                <c:pt idx="164">
                  <c:v>-0.3</c:v>
                </c:pt>
                <c:pt idx="165">
                  <c:v>-0.3</c:v>
                </c:pt>
                <c:pt idx="166">
                  <c:v>-0.3</c:v>
                </c:pt>
                <c:pt idx="167">
                  <c:v>-0.2</c:v>
                </c:pt>
                <c:pt idx="168">
                  <c:v>1</c:v>
                </c:pt>
                <c:pt idx="169">
                  <c:v>0.8</c:v>
                </c:pt>
                <c:pt idx="170">
                  <c:v>0.6</c:v>
                </c:pt>
                <c:pt idx="171">
                  <c:v>0.5</c:v>
                </c:pt>
                <c:pt idx="172">
                  <c:v>0.3</c:v>
                </c:pt>
                <c:pt idx="173">
                  <c:v>0.2</c:v>
                </c:pt>
                <c:pt idx="174">
                  <c:v>0.1</c:v>
                </c:pt>
                <c:pt idx="175">
                  <c:v>0</c:v>
                </c:pt>
                <c:pt idx="176">
                  <c:v>0</c:v>
                </c:pt>
                <c:pt idx="177">
                  <c:v>-0.1</c:v>
                </c:pt>
                <c:pt idx="178">
                  <c:v>0</c:v>
                </c:pt>
                <c:pt idx="179">
                  <c:v>0</c:v>
                </c:pt>
                <c:pt idx="180">
                  <c:v>-0.3</c:v>
                </c:pt>
                <c:pt idx="181">
                  <c:v>-0.3</c:v>
                </c:pt>
                <c:pt idx="182">
                  <c:v>-0.3</c:v>
                </c:pt>
                <c:pt idx="183">
                  <c:v>-0.6</c:v>
                </c:pt>
                <c:pt idx="184">
                  <c:v>-0.6</c:v>
                </c:pt>
                <c:pt idx="185">
                  <c:v>-0.5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538576"/>
        <c:axId val="169537400"/>
      </c:lineChart>
      <c:catAx>
        <c:axId val="16953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06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endParaRPr lang="pl-PL"/>
          </a:p>
        </c:txPr>
        <c:crossAx val="169537400"/>
        <c:crosses val="autoZero"/>
        <c:auto val="1"/>
        <c:lblAlgn val="ctr"/>
        <c:lblOffset val="100"/>
        <c:tickLblSkip val="4"/>
        <c:noMultiLvlLbl val="0"/>
      </c:catAx>
      <c:valAx>
        <c:axId val="169537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8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>
                <a:solidFill>
                  <a:srgbClr val="001D77"/>
                </a:solidFill>
              </a:rPr>
              <a:t>Przewidywane zatrudnienie w województwie lubuskim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zatrudnienie!$B$2</c:f>
              <c:strCache>
                <c:ptCount val="1"/>
                <c:pt idx="0">
                  <c:v>2018 X</c:v>
                </c:pt>
              </c:strCache>
            </c:strRef>
          </c:tx>
          <c:spPr>
            <a:solidFill>
              <a:srgbClr val="001D77"/>
            </a:solidFill>
            <a:ln>
              <a:noFill/>
            </a:ln>
            <a:effectLst/>
          </c:spPr>
          <c:invertIfNegative val="0"/>
          <c:cat>
            <c:strRef>
              <c:f>zatrudnienie!$A$3:$A$7</c:f>
              <c:strCache>
                <c:ptCount val="5"/>
                <c:pt idx="0">
                  <c:v>Przetwórstwo przemysłowe</c:v>
                </c:pt>
                <c:pt idx="1">
                  <c:v>Budownictwo</c:v>
                </c:pt>
                <c:pt idx="2">
                  <c:v>Handel detaliczny</c:v>
                </c:pt>
                <c:pt idx="3">
                  <c:v>Handel hurtowy</c:v>
                </c:pt>
                <c:pt idx="4">
                  <c:v>Usługi </c:v>
                </c:pt>
              </c:strCache>
            </c:strRef>
          </c:cat>
          <c:val>
            <c:numRef>
              <c:f>zatrudnienie!$B$3:$B$7</c:f>
              <c:numCache>
                <c:formatCode>[$-10415]0.0</c:formatCode>
                <c:ptCount val="5"/>
                <c:pt idx="0">
                  <c:v>1.4</c:v>
                </c:pt>
                <c:pt idx="1">
                  <c:v>0.5</c:v>
                </c:pt>
                <c:pt idx="2">
                  <c:v>0.1</c:v>
                </c:pt>
                <c:pt idx="3">
                  <c:v>0.1</c:v>
                </c:pt>
                <c:pt idx="4" formatCode="0.0">
                  <c:v>-0.2</c:v>
                </c:pt>
              </c:numCache>
            </c:numRef>
          </c:val>
        </c:ser>
        <c:ser>
          <c:idx val="1"/>
          <c:order val="1"/>
          <c:tx>
            <c:strRef>
              <c:f>zatrudnienie!$C$2</c:f>
              <c:strCache>
                <c:ptCount val="1"/>
                <c:pt idx="0">
                  <c:v>2019 X</c:v>
                </c:pt>
              </c:strCache>
            </c:strRef>
          </c:tx>
          <c:spPr>
            <a:solidFill>
              <a:srgbClr val="BED600"/>
            </a:solidFill>
            <a:ln>
              <a:noFill/>
            </a:ln>
            <a:effectLst/>
          </c:spPr>
          <c:invertIfNegative val="0"/>
          <c:cat>
            <c:strRef>
              <c:f>zatrudnienie!$A$3:$A$7</c:f>
              <c:strCache>
                <c:ptCount val="5"/>
                <c:pt idx="0">
                  <c:v>Przetwórstwo przemysłowe</c:v>
                </c:pt>
                <c:pt idx="1">
                  <c:v>Budownictwo</c:v>
                </c:pt>
                <c:pt idx="2">
                  <c:v>Handel detaliczny</c:v>
                </c:pt>
                <c:pt idx="3">
                  <c:v>Handel hurtowy</c:v>
                </c:pt>
                <c:pt idx="4">
                  <c:v>Usługi </c:v>
                </c:pt>
              </c:strCache>
            </c:strRef>
          </c:cat>
          <c:val>
            <c:numRef>
              <c:f>zatrudnienie!$C$3:$C$7</c:f>
              <c:numCache>
                <c:formatCode>[$-10415]0.0</c:formatCode>
                <c:ptCount val="5"/>
                <c:pt idx="0">
                  <c:v>-5.9</c:v>
                </c:pt>
                <c:pt idx="1">
                  <c:v>-10.4</c:v>
                </c:pt>
                <c:pt idx="2">
                  <c:v>-3.1</c:v>
                </c:pt>
                <c:pt idx="3">
                  <c:v>-2</c:v>
                </c:pt>
                <c:pt idx="4" formatCode="0.0">
                  <c:v>-1.1000000000000001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9537792"/>
        <c:axId val="169538968"/>
      </c:barChart>
      <c:catAx>
        <c:axId val="169537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8968"/>
        <c:crossesAt val="0"/>
        <c:auto val="1"/>
        <c:lblAlgn val="ctr"/>
        <c:lblOffset val="100"/>
        <c:noMultiLvlLbl val="0"/>
      </c:catAx>
      <c:valAx>
        <c:axId val="169538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7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>
                <a:solidFill>
                  <a:srgbClr val="001D77"/>
                </a:solidFill>
              </a:rPr>
              <a:t>Przewidywane ceny w województwie lubuskim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Ceny!$B$2</c:f>
              <c:strCache>
                <c:ptCount val="1"/>
                <c:pt idx="0">
                  <c:v>2018 X</c:v>
                </c:pt>
              </c:strCache>
            </c:strRef>
          </c:tx>
          <c:spPr>
            <a:solidFill>
              <a:srgbClr val="001D77"/>
            </a:solidFill>
          </c:spPr>
          <c:invertIfNegative val="0"/>
          <c:cat>
            <c:strRef>
              <c:f>Ceny!$A$3:$A$7</c:f>
              <c:strCache>
                <c:ptCount val="5"/>
                <c:pt idx="0">
                  <c:v>Przetwórstwo przemysłowe</c:v>
                </c:pt>
                <c:pt idx="1">
                  <c:v>Budownictwo</c:v>
                </c:pt>
                <c:pt idx="2">
                  <c:v>Handel detaliczny</c:v>
                </c:pt>
                <c:pt idx="3">
                  <c:v>Handel hurtowy</c:v>
                </c:pt>
                <c:pt idx="4">
                  <c:v>Usługi </c:v>
                </c:pt>
              </c:strCache>
            </c:strRef>
          </c:cat>
          <c:val>
            <c:numRef>
              <c:f>Ceny!$B$3:$B$7</c:f>
              <c:numCache>
                <c:formatCode>[$-10415]0.0</c:formatCode>
                <c:ptCount val="5"/>
                <c:pt idx="0">
                  <c:v>8.8000000000000007</c:v>
                </c:pt>
                <c:pt idx="1">
                  <c:v>9.9</c:v>
                </c:pt>
                <c:pt idx="2">
                  <c:v>14.6</c:v>
                </c:pt>
                <c:pt idx="3">
                  <c:v>3.9</c:v>
                </c:pt>
                <c:pt idx="4" formatCode="0.0">
                  <c:v>3.7</c:v>
                </c:pt>
              </c:numCache>
            </c:numRef>
          </c:val>
        </c:ser>
        <c:ser>
          <c:idx val="1"/>
          <c:order val="1"/>
          <c:tx>
            <c:strRef>
              <c:f>Ceny!$C$2</c:f>
              <c:strCache>
                <c:ptCount val="1"/>
                <c:pt idx="0">
                  <c:v>2019 IX</c:v>
                </c:pt>
              </c:strCache>
            </c:strRef>
          </c:tx>
          <c:spPr>
            <a:solidFill>
              <a:srgbClr val="BED600"/>
            </a:solidFill>
          </c:spPr>
          <c:invertIfNegative val="0"/>
          <c:cat>
            <c:strRef>
              <c:f>Ceny!$A$3:$A$7</c:f>
              <c:strCache>
                <c:ptCount val="5"/>
                <c:pt idx="0">
                  <c:v>Przetwórstwo przemysłowe</c:v>
                </c:pt>
                <c:pt idx="1">
                  <c:v>Budownictwo</c:v>
                </c:pt>
                <c:pt idx="2">
                  <c:v>Handel detaliczny</c:v>
                </c:pt>
                <c:pt idx="3">
                  <c:v>Handel hurtowy</c:v>
                </c:pt>
                <c:pt idx="4">
                  <c:v>Usługi </c:v>
                </c:pt>
              </c:strCache>
            </c:strRef>
          </c:cat>
          <c:val>
            <c:numRef>
              <c:f>Ceny!$C$3:$C$7</c:f>
              <c:numCache>
                <c:formatCode>[$-10415]0.0</c:formatCode>
                <c:ptCount val="5"/>
                <c:pt idx="0">
                  <c:v>4.0999999999999996</c:v>
                </c:pt>
                <c:pt idx="1">
                  <c:v>10.5</c:v>
                </c:pt>
                <c:pt idx="2">
                  <c:v>22.8</c:v>
                </c:pt>
                <c:pt idx="3">
                  <c:v>23.6</c:v>
                </c:pt>
                <c:pt idx="4" formatCode="0.0">
                  <c:v>-4.5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9533480"/>
        <c:axId val="169535440"/>
      </c:barChart>
      <c:catAx>
        <c:axId val="169533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5440"/>
        <c:crossesAt val="0"/>
        <c:auto val="1"/>
        <c:lblAlgn val="ctr"/>
        <c:lblOffset val="100"/>
        <c:noMultiLvlLbl val="0"/>
      </c:catAx>
      <c:valAx>
        <c:axId val="169535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3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403511454272098E-2"/>
          <c:y val="9.7253329435296715E-2"/>
          <c:w val="0.94235700634508068"/>
          <c:h val="0.75191239493400375"/>
        </c:manualLayout>
      </c:layout>
      <c:lineChart>
        <c:grouping val="standard"/>
        <c:varyColors val="0"/>
        <c:ser>
          <c:idx val="1"/>
          <c:order val="0"/>
          <c:tx>
            <c:strRef>
              <c:f>Przemysł!$A$6</c:f>
              <c:strCache>
                <c:ptCount val="1"/>
                <c:pt idx="0">
                  <c:v>Wskaźnik ogólnego klimatu koniunktury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Przemysł!$C$5:$DD$5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Przemysł!$C$6:$DD$6</c:f>
              <c:numCache>
                <c:formatCode>[$-10415]0.0</c:formatCode>
                <c:ptCount val="106"/>
                <c:pt idx="0">
                  <c:v>0.5</c:v>
                </c:pt>
                <c:pt idx="1">
                  <c:v>-2.7</c:v>
                </c:pt>
                <c:pt idx="2">
                  <c:v>1.5</c:v>
                </c:pt>
                <c:pt idx="3">
                  <c:v>0.8</c:v>
                </c:pt>
                <c:pt idx="4">
                  <c:v>7.8</c:v>
                </c:pt>
                <c:pt idx="5">
                  <c:v>2.7</c:v>
                </c:pt>
                <c:pt idx="6">
                  <c:v>-8.4</c:v>
                </c:pt>
                <c:pt idx="7">
                  <c:v>-5.5</c:v>
                </c:pt>
                <c:pt idx="8">
                  <c:v>0.5</c:v>
                </c:pt>
                <c:pt idx="9">
                  <c:v>-3.4</c:v>
                </c:pt>
                <c:pt idx="10">
                  <c:v>-6.4</c:v>
                </c:pt>
                <c:pt idx="11">
                  <c:v>-9.3000000000000007</c:v>
                </c:pt>
                <c:pt idx="12">
                  <c:v>-16.2</c:v>
                </c:pt>
                <c:pt idx="13">
                  <c:v>-13.1</c:v>
                </c:pt>
                <c:pt idx="14">
                  <c:v>-0.6</c:v>
                </c:pt>
                <c:pt idx="15">
                  <c:v>-7.2</c:v>
                </c:pt>
                <c:pt idx="16">
                  <c:v>-13.5</c:v>
                </c:pt>
                <c:pt idx="17">
                  <c:v>-7.2</c:v>
                </c:pt>
                <c:pt idx="18">
                  <c:v>-15</c:v>
                </c:pt>
                <c:pt idx="19">
                  <c:v>-9.1</c:v>
                </c:pt>
                <c:pt idx="20">
                  <c:v>-12.4</c:v>
                </c:pt>
                <c:pt idx="21">
                  <c:v>-15.2</c:v>
                </c:pt>
                <c:pt idx="22">
                  <c:v>-14.3</c:v>
                </c:pt>
                <c:pt idx="23">
                  <c:v>-19.600000000000001</c:v>
                </c:pt>
                <c:pt idx="24">
                  <c:v>-2.1</c:v>
                </c:pt>
                <c:pt idx="25">
                  <c:v>5.0999999999999996</c:v>
                </c:pt>
                <c:pt idx="26">
                  <c:v>1.5</c:v>
                </c:pt>
                <c:pt idx="27">
                  <c:v>-2.2000000000000002</c:v>
                </c:pt>
                <c:pt idx="28">
                  <c:v>6.8</c:v>
                </c:pt>
                <c:pt idx="29">
                  <c:v>-1.4</c:v>
                </c:pt>
                <c:pt idx="30">
                  <c:v>-1.6</c:v>
                </c:pt>
                <c:pt idx="31">
                  <c:v>7.2</c:v>
                </c:pt>
                <c:pt idx="32">
                  <c:v>10.4</c:v>
                </c:pt>
                <c:pt idx="33">
                  <c:v>6.9</c:v>
                </c:pt>
                <c:pt idx="34">
                  <c:v>0.4</c:v>
                </c:pt>
                <c:pt idx="35">
                  <c:v>0.3</c:v>
                </c:pt>
                <c:pt idx="36">
                  <c:v>4.5</c:v>
                </c:pt>
                <c:pt idx="37">
                  <c:v>7</c:v>
                </c:pt>
                <c:pt idx="38">
                  <c:v>7.3</c:v>
                </c:pt>
                <c:pt idx="39">
                  <c:v>12.6</c:v>
                </c:pt>
                <c:pt idx="40">
                  <c:v>8.8000000000000007</c:v>
                </c:pt>
                <c:pt idx="41">
                  <c:v>6.1</c:v>
                </c:pt>
                <c:pt idx="42">
                  <c:v>11.4</c:v>
                </c:pt>
                <c:pt idx="43">
                  <c:v>9.6999999999999993</c:v>
                </c:pt>
                <c:pt idx="44">
                  <c:v>11.6</c:v>
                </c:pt>
                <c:pt idx="45">
                  <c:v>7.5</c:v>
                </c:pt>
                <c:pt idx="46">
                  <c:v>7.7</c:v>
                </c:pt>
                <c:pt idx="47">
                  <c:v>3.6</c:v>
                </c:pt>
                <c:pt idx="48">
                  <c:v>9.1999999999999993</c:v>
                </c:pt>
                <c:pt idx="49">
                  <c:v>7.8</c:v>
                </c:pt>
                <c:pt idx="50">
                  <c:v>6.3</c:v>
                </c:pt>
                <c:pt idx="51">
                  <c:v>7.4</c:v>
                </c:pt>
                <c:pt idx="52">
                  <c:v>4.0999999999999996</c:v>
                </c:pt>
                <c:pt idx="53">
                  <c:v>10</c:v>
                </c:pt>
                <c:pt idx="54">
                  <c:v>10.199999999999999</c:v>
                </c:pt>
                <c:pt idx="55">
                  <c:v>10.3</c:v>
                </c:pt>
                <c:pt idx="56">
                  <c:v>6.8</c:v>
                </c:pt>
                <c:pt idx="57">
                  <c:v>9.1999999999999993</c:v>
                </c:pt>
                <c:pt idx="58">
                  <c:v>7.8</c:v>
                </c:pt>
                <c:pt idx="59">
                  <c:v>6.7</c:v>
                </c:pt>
                <c:pt idx="60">
                  <c:v>15.5</c:v>
                </c:pt>
                <c:pt idx="61">
                  <c:v>9.1</c:v>
                </c:pt>
                <c:pt idx="62">
                  <c:v>20.8</c:v>
                </c:pt>
                <c:pt idx="63">
                  <c:v>14.3</c:v>
                </c:pt>
                <c:pt idx="64">
                  <c:v>17.3</c:v>
                </c:pt>
                <c:pt idx="65">
                  <c:v>10.6</c:v>
                </c:pt>
                <c:pt idx="66">
                  <c:v>10.8</c:v>
                </c:pt>
                <c:pt idx="67">
                  <c:v>12.4</c:v>
                </c:pt>
                <c:pt idx="68">
                  <c:v>13.6</c:v>
                </c:pt>
                <c:pt idx="69">
                  <c:v>12.8</c:v>
                </c:pt>
                <c:pt idx="70">
                  <c:v>9.3000000000000007</c:v>
                </c:pt>
                <c:pt idx="71">
                  <c:v>8.6</c:v>
                </c:pt>
                <c:pt idx="72">
                  <c:v>6.1</c:v>
                </c:pt>
                <c:pt idx="73">
                  <c:v>9.9</c:v>
                </c:pt>
                <c:pt idx="74">
                  <c:v>14.8</c:v>
                </c:pt>
                <c:pt idx="75">
                  <c:v>15.7</c:v>
                </c:pt>
                <c:pt idx="76">
                  <c:v>11.7</c:v>
                </c:pt>
                <c:pt idx="77">
                  <c:v>15.3</c:v>
                </c:pt>
                <c:pt idx="78">
                  <c:v>7.9</c:v>
                </c:pt>
                <c:pt idx="79">
                  <c:v>13</c:v>
                </c:pt>
                <c:pt idx="80">
                  <c:v>8.8000000000000007</c:v>
                </c:pt>
                <c:pt idx="81">
                  <c:v>8.8000000000000007</c:v>
                </c:pt>
                <c:pt idx="82">
                  <c:v>5.5</c:v>
                </c:pt>
                <c:pt idx="83">
                  <c:v>10.5</c:v>
                </c:pt>
                <c:pt idx="84">
                  <c:v>10</c:v>
                </c:pt>
                <c:pt idx="85">
                  <c:v>11.7</c:v>
                </c:pt>
                <c:pt idx="86">
                  <c:v>11.3</c:v>
                </c:pt>
                <c:pt idx="87">
                  <c:v>15.7</c:v>
                </c:pt>
                <c:pt idx="88">
                  <c:v>17.600000000000001</c:v>
                </c:pt>
                <c:pt idx="89">
                  <c:v>11.3</c:v>
                </c:pt>
                <c:pt idx="90">
                  <c:v>12.9</c:v>
                </c:pt>
                <c:pt idx="91">
                  <c:v>14</c:v>
                </c:pt>
                <c:pt idx="92">
                  <c:v>9.9</c:v>
                </c:pt>
                <c:pt idx="93">
                  <c:v>8.6999999999999993</c:v>
                </c:pt>
                <c:pt idx="94">
                  <c:v>7.9</c:v>
                </c:pt>
                <c:pt idx="95">
                  <c:v>9.8000000000000007</c:v>
                </c:pt>
                <c:pt idx="96">
                  <c:v>7.7</c:v>
                </c:pt>
                <c:pt idx="97">
                  <c:v>9.9</c:v>
                </c:pt>
                <c:pt idx="98">
                  <c:v>6.5</c:v>
                </c:pt>
                <c:pt idx="99">
                  <c:v>10.3</c:v>
                </c:pt>
                <c:pt idx="100">
                  <c:v>5.5</c:v>
                </c:pt>
                <c:pt idx="101">
                  <c:v>4.9000000000000004</c:v>
                </c:pt>
                <c:pt idx="102">
                  <c:v>1.1000000000000001</c:v>
                </c:pt>
                <c:pt idx="103">
                  <c:v>1.5</c:v>
                </c:pt>
                <c:pt idx="104">
                  <c:v>4</c:v>
                </c:pt>
                <c:pt idx="105" formatCode="General">
                  <c:v>0.8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Przemysł!$A$7</c:f>
              <c:strCache>
                <c:ptCount val="1"/>
                <c:pt idx="0">
                  <c:v>Bieżąca ogólna sytuacja gospodarcza przedsiębiorstwa</c:v>
                </c:pt>
              </c:strCache>
            </c:strRef>
          </c:tx>
          <c:spPr>
            <a:ln w="28575" cap="rnd">
              <a:solidFill>
                <a:srgbClr val="001D77"/>
              </a:solidFill>
              <a:round/>
            </a:ln>
            <a:effectLst/>
          </c:spPr>
          <c:marker>
            <c:symbol val="none"/>
          </c:marker>
          <c:cat>
            <c:strRef>
              <c:f>Przemysł!$C$5:$DD$5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Przemysł!$C$7:$DD$7</c:f>
              <c:numCache>
                <c:formatCode>[$-10415]0.0</c:formatCode>
                <c:ptCount val="106"/>
                <c:pt idx="0">
                  <c:v>-8.6999999999999993</c:v>
                </c:pt>
                <c:pt idx="1">
                  <c:v>-17.899999999999999</c:v>
                </c:pt>
                <c:pt idx="2">
                  <c:v>-11.7</c:v>
                </c:pt>
                <c:pt idx="3">
                  <c:v>-16.600000000000001</c:v>
                </c:pt>
                <c:pt idx="4">
                  <c:v>-8.3000000000000007</c:v>
                </c:pt>
                <c:pt idx="5">
                  <c:v>-9.9</c:v>
                </c:pt>
                <c:pt idx="6">
                  <c:v>-20.8</c:v>
                </c:pt>
                <c:pt idx="7">
                  <c:v>-15.4</c:v>
                </c:pt>
                <c:pt idx="8">
                  <c:v>-16.899999999999999</c:v>
                </c:pt>
                <c:pt idx="9">
                  <c:v>-12</c:v>
                </c:pt>
                <c:pt idx="10">
                  <c:v>-8.6999999999999993</c:v>
                </c:pt>
                <c:pt idx="11">
                  <c:v>-15.5</c:v>
                </c:pt>
                <c:pt idx="12">
                  <c:v>-28.1</c:v>
                </c:pt>
                <c:pt idx="13">
                  <c:v>-27.8</c:v>
                </c:pt>
                <c:pt idx="14">
                  <c:v>-16.2</c:v>
                </c:pt>
                <c:pt idx="15">
                  <c:v>-23.4</c:v>
                </c:pt>
                <c:pt idx="16">
                  <c:v>-30.9</c:v>
                </c:pt>
                <c:pt idx="17">
                  <c:v>-17.600000000000001</c:v>
                </c:pt>
                <c:pt idx="18">
                  <c:v>-31.5</c:v>
                </c:pt>
                <c:pt idx="19">
                  <c:v>-30.3</c:v>
                </c:pt>
                <c:pt idx="20">
                  <c:v>-31.4</c:v>
                </c:pt>
                <c:pt idx="21">
                  <c:v>-25</c:v>
                </c:pt>
                <c:pt idx="22">
                  <c:v>-27</c:v>
                </c:pt>
                <c:pt idx="23">
                  <c:v>-30.4</c:v>
                </c:pt>
                <c:pt idx="24">
                  <c:v>-2</c:v>
                </c:pt>
                <c:pt idx="25">
                  <c:v>0.1</c:v>
                </c:pt>
                <c:pt idx="26">
                  <c:v>-5.4</c:v>
                </c:pt>
                <c:pt idx="27">
                  <c:v>-7.9</c:v>
                </c:pt>
                <c:pt idx="28">
                  <c:v>0</c:v>
                </c:pt>
                <c:pt idx="29">
                  <c:v>-6.6</c:v>
                </c:pt>
                <c:pt idx="30">
                  <c:v>-5.4</c:v>
                </c:pt>
                <c:pt idx="31">
                  <c:v>3.1</c:v>
                </c:pt>
                <c:pt idx="32">
                  <c:v>0.7</c:v>
                </c:pt>
                <c:pt idx="33">
                  <c:v>4.5999999999999996</c:v>
                </c:pt>
                <c:pt idx="34">
                  <c:v>0.6</c:v>
                </c:pt>
                <c:pt idx="35">
                  <c:v>1.5</c:v>
                </c:pt>
                <c:pt idx="36">
                  <c:v>-3</c:v>
                </c:pt>
                <c:pt idx="37">
                  <c:v>-0.4</c:v>
                </c:pt>
                <c:pt idx="38">
                  <c:v>-5.7</c:v>
                </c:pt>
                <c:pt idx="39">
                  <c:v>5.3</c:v>
                </c:pt>
                <c:pt idx="40">
                  <c:v>3.3</c:v>
                </c:pt>
                <c:pt idx="41">
                  <c:v>-2.4</c:v>
                </c:pt>
                <c:pt idx="42">
                  <c:v>4.5999999999999996</c:v>
                </c:pt>
                <c:pt idx="43">
                  <c:v>0.1</c:v>
                </c:pt>
                <c:pt idx="44">
                  <c:v>2.2999999999999998</c:v>
                </c:pt>
                <c:pt idx="45">
                  <c:v>-3</c:v>
                </c:pt>
                <c:pt idx="46">
                  <c:v>2.9</c:v>
                </c:pt>
                <c:pt idx="47">
                  <c:v>-0.4</c:v>
                </c:pt>
                <c:pt idx="48">
                  <c:v>2.1</c:v>
                </c:pt>
                <c:pt idx="49">
                  <c:v>-1.2</c:v>
                </c:pt>
                <c:pt idx="50">
                  <c:v>1.5</c:v>
                </c:pt>
                <c:pt idx="51">
                  <c:v>4.9000000000000004</c:v>
                </c:pt>
                <c:pt idx="52">
                  <c:v>-2.2999999999999998</c:v>
                </c:pt>
                <c:pt idx="53">
                  <c:v>1.8</c:v>
                </c:pt>
                <c:pt idx="54">
                  <c:v>4.9000000000000004</c:v>
                </c:pt>
                <c:pt idx="55">
                  <c:v>8.4</c:v>
                </c:pt>
                <c:pt idx="56">
                  <c:v>-1.5</c:v>
                </c:pt>
                <c:pt idx="57">
                  <c:v>3.8</c:v>
                </c:pt>
                <c:pt idx="58">
                  <c:v>5.8</c:v>
                </c:pt>
                <c:pt idx="59">
                  <c:v>5.7</c:v>
                </c:pt>
                <c:pt idx="60">
                  <c:v>17.5</c:v>
                </c:pt>
                <c:pt idx="61">
                  <c:v>5.5</c:v>
                </c:pt>
                <c:pt idx="62">
                  <c:v>13.2</c:v>
                </c:pt>
                <c:pt idx="63">
                  <c:v>12.8</c:v>
                </c:pt>
                <c:pt idx="64">
                  <c:v>15.4</c:v>
                </c:pt>
                <c:pt idx="65">
                  <c:v>11</c:v>
                </c:pt>
                <c:pt idx="66">
                  <c:v>5</c:v>
                </c:pt>
                <c:pt idx="67">
                  <c:v>5.6</c:v>
                </c:pt>
                <c:pt idx="68">
                  <c:v>9.1999999999999993</c:v>
                </c:pt>
                <c:pt idx="69">
                  <c:v>13.1</c:v>
                </c:pt>
                <c:pt idx="70">
                  <c:v>9</c:v>
                </c:pt>
                <c:pt idx="71">
                  <c:v>9</c:v>
                </c:pt>
                <c:pt idx="72">
                  <c:v>3.9</c:v>
                </c:pt>
                <c:pt idx="73">
                  <c:v>10.1</c:v>
                </c:pt>
                <c:pt idx="74">
                  <c:v>8.4</c:v>
                </c:pt>
                <c:pt idx="75">
                  <c:v>13.8</c:v>
                </c:pt>
                <c:pt idx="76">
                  <c:v>6.7</c:v>
                </c:pt>
                <c:pt idx="77">
                  <c:v>12.7</c:v>
                </c:pt>
                <c:pt idx="78">
                  <c:v>6.7</c:v>
                </c:pt>
                <c:pt idx="79">
                  <c:v>12.5</c:v>
                </c:pt>
                <c:pt idx="80">
                  <c:v>4.7</c:v>
                </c:pt>
                <c:pt idx="81">
                  <c:v>6.7</c:v>
                </c:pt>
                <c:pt idx="82">
                  <c:v>4.7</c:v>
                </c:pt>
                <c:pt idx="83">
                  <c:v>12.1</c:v>
                </c:pt>
                <c:pt idx="84">
                  <c:v>10.7</c:v>
                </c:pt>
                <c:pt idx="85">
                  <c:v>11.3</c:v>
                </c:pt>
                <c:pt idx="86">
                  <c:v>10.4</c:v>
                </c:pt>
                <c:pt idx="87">
                  <c:v>12</c:v>
                </c:pt>
                <c:pt idx="88">
                  <c:v>18.3</c:v>
                </c:pt>
                <c:pt idx="89">
                  <c:v>14.7</c:v>
                </c:pt>
                <c:pt idx="90">
                  <c:v>17</c:v>
                </c:pt>
                <c:pt idx="91">
                  <c:v>15</c:v>
                </c:pt>
                <c:pt idx="92">
                  <c:v>10.9</c:v>
                </c:pt>
                <c:pt idx="93">
                  <c:v>8.8000000000000007</c:v>
                </c:pt>
                <c:pt idx="94">
                  <c:v>11.1</c:v>
                </c:pt>
                <c:pt idx="95">
                  <c:v>18.2</c:v>
                </c:pt>
                <c:pt idx="96">
                  <c:v>9</c:v>
                </c:pt>
                <c:pt idx="97">
                  <c:v>5.2</c:v>
                </c:pt>
                <c:pt idx="98">
                  <c:v>1.9</c:v>
                </c:pt>
                <c:pt idx="99">
                  <c:v>4.7</c:v>
                </c:pt>
                <c:pt idx="100">
                  <c:v>10.4</c:v>
                </c:pt>
                <c:pt idx="101">
                  <c:v>5.3</c:v>
                </c:pt>
                <c:pt idx="102">
                  <c:v>5.6</c:v>
                </c:pt>
                <c:pt idx="103">
                  <c:v>0.7</c:v>
                </c:pt>
                <c:pt idx="104">
                  <c:v>9.1</c:v>
                </c:pt>
                <c:pt idx="105" formatCode="General">
                  <c:v>5.9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Przemysł!$A$8</c:f>
              <c:strCache>
                <c:ptCount val="1"/>
                <c:pt idx="0">
                  <c:v>Przewidywana ogólna sytuacja gospodarcza przedsiębiorstwa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Przemysł!$C$5:$DD$5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Przemysł!$C$8:$DD$8</c:f>
              <c:numCache>
                <c:formatCode>[$-10415]0.0</c:formatCode>
                <c:ptCount val="106"/>
                <c:pt idx="0">
                  <c:v>9.6</c:v>
                </c:pt>
                <c:pt idx="1">
                  <c:v>12.6</c:v>
                </c:pt>
                <c:pt idx="2">
                  <c:v>14.7</c:v>
                </c:pt>
                <c:pt idx="3">
                  <c:v>18.2</c:v>
                </c:pt>
                <c:pt idx="4">
                  <c:v>23.8</c:v>
                </c:pt>
                <c:pt idx="5">
                  <c:v>15.2</c:v>
                </c:pt>
                <c:pt idx="6">
                  <c:v>4.0999999999999996</c:v>
                </c:pt>
                <c:pt idx="7">
                  <c:v>4.5</c:v>
                </c:pt>
                <c:pt idx="8">
                  <c:v>17.8</c:v>
                </c:pt>
                <c:pt idx="9">
                  <c:v>5.2</c:v>
                </c:pt>
                <c:pt idx="10">
                  <c:v>-4</c:v>
                </c:pt>
                <c:pt idx="11">
                  <c:v>-3.1</c:v>
                </c:pt>
                <c:pt idx="12">
                  <c:v>-4.3</c:v>
                </c:pt>
                <c:pt idx="13">
                  <c:v>1.6</c:v>
                </c:pt>
                <c:pt idx="14">
                  <c:v>15.1</c:v>
                </c:pt>
                <c:pt idx="15">
                  <c:v>9</c:v>
                </c:pt>
                <c:pt idx="16">
                  <c:v>3.9</c:v>
                </c:pt>
                <c:pt idx="17">
                  <c:v>3.3</c:v>
                </c:pt>
                <c:pt idx="18">
                  <c:v>1.6</c:v>
                </c:pt>
                <c:pt idx="19">
                  <c:v>12.2</c:v>
                </c:pt>
                <c:pt idx="20">
                  <c:v>6.7</c:v>
                </c:pt>
                <c:pt idx="21">
                  <c:v>-5.4</c:v>
                </c:pt>
                <c:pt idx="22">
                  <c:v>-1.6</c:v>
                </c:pt>
                <c:pt idx="23">
                  <c:v>-8.8000000000000007</c:v>
                </c:pt>
                <c:pt idx="24">
                  <c:v>-2.2000000000000002</c:v>
                </c:pt>
                <c:pt idx="25">
                  <c:v>10</c:v>
                </c:pt>
                <c:pt idx="26">
                  <c:v>8.3000000000000007</c:v>
                </c:pt>
                <c:pt idx="27">
                  <c:v>3.6</c:v>
                </c:pt>
                <c:pt idx="28">
                  <c:v>13.5</c:v>
                </c:pt>
                <c:pt idx="29">
                  <c:v>3.9</c:v>
                </c:pt>
                <c:pt idx="30">
                  <c:v>2.2999999999999998</c:v>
                </c:pt>
                <c:pt idx="31">
                  <c:v>11.3</c:v>
                </c:pt>
                <c:pt idx="32">
                  <c:v>20.100000000000001</c:v>
                </c:pt>
                <c:pt idx="33">
                  <c:v>9.1999999999999993</c:v>
                </c:pt>
                <c:pt idx="34">
                  <c:v>0.2</c:v>
                </c:pt>
                <c:pt idx="35">
                  <c:v>-0.9</c:v>
                </c:pt>
                <c:pt idx="36">
                  <c:v>11.9</c:v>
                </c:pt>
                <c:pt idx="37">
                  <c:v>14.3</c:v>
                </c:pt>
                <c:pt idx="38">
                  <c:v>20.3</c:v>
                </c:pt>
                <c:pt idx="39">
                  <c:v>19.899999999999999</c:v>
                </c:pt>
                <c:pt idx="40">
                  <c:v>14.2</c:v>
                </c:pt>
                <c:pt idx="41">
                  <c:v>14.5</c:v>
                </c:pt>
                <c:pt idx="42">
                  <c:v>18.100000000000001</c:v>
                </c:pt>
                <c:pt idx="43">
                  <c:v>19.2</c:v>
                </c:pt>
                <c:pt idx="44">
                  <c:v>20.9</c:v>
                </c:pt>
                <c:pt idx="45">
                  <c:v>18</c:v>
                </c:pt>
                <c:pt idx="46">
                  <c:v>12.5</c:v>
                </c:pt>
                <c:pt idx="47">
                  <c:v>7.6</c:v>
                </c:pt>
                <c:pt idx="48">
                  <c:v>16.2</c:v>
                </c:pt>
                <c:pt idx="49">
                  <c:v>16.8</c:v>
                </c:pt>
                <c:pt idx="50">
                  <c:v>11.1</c:v>
                </c:pt>
                <c:pt idx="51">
                  <c:v>9.9</c:v>
                </c:pt>
                <c:pt idx="52">
                  <c:v>10.5</c:v>
                </c:pt>
                <c:pt idx="53">
                  <c:v>18.2</c:v>
                </c:pt>
                <c:pt idx="54">
                  <c:v>15.5</c:v>
                </c:pt>
                <c:pt idx="55">
                  <c:v>12.2</c:v>
                </c:pt>
                <c:pt idx="56">
                  <c:v>15.1</c:v>
                </c:pt>
                <c:pt idx="57">
                  <c:v>14.5</c:v>
                </c:pt>
                <c:pt idx="58">
                  <c:v>9.6999999999999993</c:v>
                </c:pt>
                <c:pt idx="59">
                  <c:v>7.7</c:v>
                </c:pt>
                <c:pt idx="60">
                  <c:v>13.4</c:v>
                </c:pt>
                <c:pt idx="61">
                  <c:v>12.7</c:v>
                </c:pt>
                <c:pt idx="62">
                  <c:v>28.3</c:v>
                </c:pt>
                <c:pt idx="63">
                  <c:v>15.7</c:v>
                </c:pt>
                <c:pt idx="64">
                  <c:v>19.100000000000001</c:v>
                </c:pt>
                <c:pt idx="65">
                  <c:v>10.199999999999999</c:v>
                </c:pt>
                <c:pt idx="66">
                  <c:v>16.5</c:v>
                </c:pt>
                <c:pt idx="67">
                  <c:v>19.2</c:v>
                </c:pt>
                <c:pt idx="68">
                  <c:v>17.899999999999999</c:v>
                </c:pt>
                <c:pt idx="69">
                  <c:v>12.5</c:v>
                </c:pt>
                <c:pt idx="70">
                  <c:v>9.6</c:v>
                </c:pt>
                <c:pt idx="71">
                  <c:v>8.1</c:v>
                </c:pt>
                <c:pt idx="72">
                  <c:v>8.3000000000000007</c:v>
                </c:pt>
                <c:pt idx="73">
                  <c:v>9.6999999999999993</c:v>
                </c:pt>
                <c:pt idx="74">
                  <c:v>21.1</c:v>
                </c:pt>
                <c:pt idx="75">
                  <c:v>17.600000000000001</c:v>
                </c:pt>
                <c:pt idx="76">
                  <c:v>16.600000000000001</c:v>
                </c:pt>
                <c:pt idx="77">
                  <c:v>17.8</c:v>
                </c:pt>
                <c:pt idx="78">
                  <c:v>9.1</c:v>
                </c:pt>
                <c:pt idx="79">
                  <c:v>13.5</c:v>
                </c:pt>
                <c:pt idx="80">
                  <c:v>12.9</c:v>
                </c:pt>
                <c:pt idx="81">
                  <c:v>10.9</c:v>
                </c:pt>
                <c:pt idx="82">
                  <c:v>6.3</c:v>
                </c:pt>
                <c:pt idx="83">
                  <c:v>8.9</c:v>
                </c:pt>
                <c:pt idx="84">
                  <c:v>9.3000000000000007</c:v>
                </c:pt>
                <c:pt idx="85">
                  <c:v>12.1</c:v>
                </c:pt>
                <c:pt idx="86">
                  <c:v>12.1</c:v>
                </c:pt>
                <c:pt idx="87">
                  <c:v>19.3</c:v>
                </c:pt>
                <c:pt idx="88">
                  <c:v>16.899999999999999</c:v>
                </c:pt>
                <c:pt idx="89">
                  <c:v>7.9</c:v>
                </c:pt>
                <c:pt idx="90">
                  <c:v>8.6999999999999993</c:v>
                </c:pt>
                <c:pt idx="91">
                  <c:v>13</c:v>
                </c:pt>
                <c:pt idx="92">
                  <c:v>8.9</c:v>
                </c:pt>
                <c:pt idx="93">
                  <c:v>8.6</c:v>
                </c:pt>
                <c:pt idx="94">
                  <c:v>4.7</c:v>
                </c:pt>
                <c:pt idx="95">
                  <c:v>1.4</c:v>
                </c:pt>
                <c:pt idx="96">
                  <c:v>6.4</c:v>
                </c:pt>
                <c:pt idx="97">
                  <c:v>14.5</c:v>
                </c:pt>
                <c:pt idx="98">
                  <c:v>11.1</c:v>
                </c:pt>
                <c:pt idx="99">
                  <c:v>15.8</c:v>
                </c:pt>
                <c:pt idx="100">
                  <c:v>0.6</c:v>
                </c:pt>
                <c:pt idx="101">
                  <c:v>4.4000000000000004</c:v>
                </c:pt>
                <c:pt idx="102">
                  <c:v>-3.4</c:v>
                </c:pt>
                <c:pt idx="103">
                  <c:v>2.2999999999999998</c:v>
                </c:pt>
                <c:pt idx="104">
                  <c:v>-1.1000000000000001</c:v>
                </c:pt>
                <c:pt idx="105" formatCode="General">
                  <c:v>-4.3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535048"/>
        <c:axId val="169538184"/>
      </c:lineChart>
      <c:dateAx>
        <c:axId val="169535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540000" spcFirstLastPara="1" vertOverflow="ellipsis" wrap="square" anchor="t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8184"/>
        <c:crosses val="autoZero"/>
        <c:auto val="0"/>
        <c:lblOffset val="100"/>
        <c:baseTimeUnit val="days"/>
      </c:dateAx>
      <c:valAx>
        <c:axId val="169538184"/>
        <c:scaling>
          <c:orientation val="minMax"/>
          <c:min val="-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5048"/>
        <c:crossesAt val="1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947075456147692E-2"/>
          <c:y val="0.94490086782337901"/>
          <c:w val="0.91974514055308287"/>
          <c:h val="5.5099132176621005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403511454272098E-2"/>
          <c:y val="9.7253329435296715E-2"/>
          <c:w val="0.94235700634508068"/>
          <c:h val="0.70990028205904065"/>
        </c:manualLayout>
      </c:layout>
      <c:lineChart>
        <c:grouping val="standard"/>
        <c:varyColors val="0"/>
        <c:ser>
          <c:idx val="0"/>
          <c:order val="0"/>
          <c:tx>
            <c:strRef>
              <c:f>Budownictwo!$A$6</c:f>
              <c:strCache>
                <c:ptCount val="1"/>
                <c:pt idx="0">
                  <c:v>Wskaźnik ogólnego klimatu koniunktury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Budownictwo!$C$5:$DD$5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Budownictwo!$C$6:$DD$6</c:f>
              <c:numCache>
                <c:formatCode>[$-10415]0.0</c:formatCode>
                <c:ptCount val="106"/>
                <c:pt idx="0">
                  <c:v>-24.1</c:v>
                </c:pt>
                <c:pt idx="1">
                  <c:v>-10.8</c:v>
                </c:pt>
                <c:pt idx="2">
                  <c:v>-8.5</c:v>
                </c:pt>
                <c:pt idx="3">
                  <c:v>-6.2</c:v>
                </c:pt>
                <c:pt idx="4">
                  <c:v>-4.5</c:v>
                </c:pt>
                <c:pt idx="5">
                  <c:v>-7</c:v>
                </c:pt>
                <c:pt idx="6">
                  <c:v>-4</c:v>
                </c:pt>
                <c:pt idx="7">
                  <c:v>-7.3</c:v>
                </c:pt>
                <c:pt idx="8">
                  <c:v>-7.6</c:v>
                </c:pt>
                <c:pt idx="9">
                  <c:v>-11.8</c:v>
                </c:pt>
                <c:pt idx="10">
                  <c:v>-17.8</c:v>
                </c:pt>
                <c:pt idx="11">
                  <c:v>-29.7</c:v>
                </c:pt>
                <c:pt idx="12">
                  <c:v>-22.4</c:v>
                </c:pt>
                <c:pt idx="13">
                  <c:v>-22.6</c:v>
                </c:pt>
                <c:pt idx="14">
                  <c:v>-17.5</c:v>
                </c:pt>
                <c:pt idx="15">
                  <c:v>-11.4</c:v>
                </c:pt>
                <c:pt idx="16">
                  <c:v>-9.6</c:v>
                </c:pt>
                <c:pt idx="17">
                  <c:v>-10.9</c:v>
                </c:pt>
                <c:pt idx="18">
                  <c:v>-16.899999999999999</c:v>
                </c:pt>
                <c:pt idx="19">
                  <c:v>-21.5</c:v>
                </c:pt>
                <c:pt idx="20">
                  <c:v>-29.7</c:v>
                </c:pt>
                <c:pt idx="21">
                  <c:v>-34.9</c:v>
                </c:pt>
                <c:pt idx="22">
                  <c:v>-31.5</c:v>
                </c:pt>
                <c:pt idx="23">
                  <c:v>-42</c:v>
                </c:pt>
                <c:pt idx="24">
                  <c:v>-34.700000000000003</c:v>
                </c:pt>
                <c:pt idx="25">
                  <c:v>-26.4</c:v>
                </c:pt>
                <c:pt idx="26">
                  <c:v>-22.7</c:v>
                </c:pt>
                <c:pt idx="27">
                  <c:v>-19.5</c:v>
                </c:pt>
                <c:pt idx="28">
                  <c:v>-15.6</c:v>
                </c:pt>
                <c:pt idx="29">
                  <c:v>-16.100000000000001</c:v>
                </c:pt>
                <c:pt idx="30">
                  <c:v>-14.7</c:v>
                </c:pt>
                <c:pt idx="31">
                  <c:v>-10.3</c:v>
                </c:pt>
                <c:pt idx="32">
                  <c:v>-15.2</c:v>
                </c:pt>
                <c:pt idx="33">
                  <c:v>-17.399999999999999</c:v>
                </c:pt>
                <c:pt idx="34">
                  <c:v>-22</c:v>
                </c:pt>
                <c:pt idx="35">
                  <c:v>-30.9</c:v>
                </c:pt>
                <c:pt idx="36">
                  <c:v>-20.100000000000001</c:v>
                </c:pt>
                <c:pt idx="37">
                  <c:v>-14.5</c:v>
                </c:pt>
                <c:pt idx="38">
                  <c:v>-12.4</c:v>
                </c:pt>
                <c:pt idx="39">
                  <c:v>-5.3</c:v>
                </c:pt>
                <c:pt idx="40">
                  <c:v>-8.6</c:v>
                </c:pt>
                <c:pt idx="41">
                  <c:v>-1.1000000000000001</c:v>
                </c:pt>
                <c:pt idx="42">
                  <c:v>-1.5</c:v>
                </c:pt>
                <c:pt idx="43">
                  <c:v>-2.2000000000000002</c:v>
                </c:pt>
                <c:pt idx="44">
                  <c:v>-4.7</c:v>
                </c:pt>
                <c:pt idx="45">
                  <c:v>-5.8</c:v>
                </c:pt>
                <c:pt idx="46">
                  <c:v>-12.6</c:v>
                </c:pt>
                <c:pt idx="47">
                  <c:v>-9.6999999999999993</c:v>
                </c:pt>
                <c:pt idx="48">
                  <c:v>-13.7</c:v>
                </c:pt>
                <c:pt idx="49">
                  <c:v>-11.8</c:v>
                </c:pt>
                <c:pt idx="50">
                  <c:v>-9.1</c:v>
                </c:pt>
                <c:pt idx="51">
                  <c:v>-7.8</c:v>
                </c:pt>
                <c:pt idx="52">
                  <c:v>-7.5</c:v>
                </c:pt>
                <c:pt idx="53">
                  <c:v>-4.5999999999999996</c:v>
                </c:pt>
                <c:pt idx="54">
                  <c:v>-2.2999999999999998</c:v>
                </c:pt>
                <c:pt idx="55">
                  <c:v>0.5</c:v>
                </c:pt>
                <c:pt idx="56">
                  <c:v>-3.3</c:v>
                </c:pt>
                <c:pt idx="57">
                  <c:v>-12.6</c:v>
                </c:pt>
                <c:pt idx="58">
                  <c:v>-18.3</c:v>
                </c:pt>
                <c:pt idx="59">
                  <c:v>-21.6</c:v>
                </c:pt>
                <c:pt idx="60">
                  <c:v>-14.4</c:v>
                </c:pt>
                <c:pt idx="61">
                  <c:v>-4.4000000000000004</c:v>
                </c:pt>
                <c:pt idx="62">
                  <c:v>0.4</c:v>
                </c:pt>
                <c:pt idx="63">
                  <c:v>2.4</c:v>
                </c:pt>
                <c:pt idx="64">
                  <c:v>3.3</c:v>
                </c:pt>
                <c:pt idx="65">
                  <c:v>7.4</c:v>
                </c:pt>
                <c:pt idx="66">
                  <c:v>1.9</c:v>
                </c:pt>
                <c:pt idx="67">
                  <c:v>9.9</c:v>
                </c:pt>
                <c:pt idx="68">
                  <c:v>3.9</c:v>
                </c:pt>
                <c:pt idx="69">
                  <c:v>-3.9</c:v>
                </c:pt>
                <c:pt idx="70">
                  <c:v>-3.4</c:v>
                </c:pt>
                <c:pt idx="71">
                  <c:v>-8.1</c:v>
                </c:pt>
                <c:pt idx="72">
                  <c:v>-1.5</c:v>
                </c:pt>
                <c:pt idx="73">
                  <c:v>0</c:v>
                </c:pt>
                <c:pt idx="74">
                  <c:v>5.0999999999999996</c:v>
                </c:pt>
                <c:pt idx="75">
                  <c:v>8.9</c:v>
                </c:pt>
                <c:pt idx="76">
                  <c:v>4</c:v>
                </c:pt>
                <c:pt idx="77">
                  <c:v>16.8</c:v>
                </c:pt>
                <c:pt idx="78">
                  <c:v>15.5</c:v>
                </c:pt>
                <c:pt idx="79">
                  <c:v>17.2</c:v>
                </c:pt>
                <c:pt idx="80">
                  <c:v>9.3000000000000007</c:v>
                </c:pt>
                <c:pt idx="81">
                  <c:v>6.6</c:v>
                </c:pt>
                <c:pt idx="82">
                  <c:v>5.3</c:v>
                </c:pt>
                <c:pt idx="83">
                  <c:v>-0.3</c:v>
                </c:pt>
                <c:pt idx="84">
                  <c:v>5.2</c:v>
                </c:pt>
                <c:pt idx="85">
                  <c:v>4.5999999999999996</c:v>
                </c:pt>
                <c:pt idx="86">
                  <c:v>-2.7</c:v>
                </c:pt>
                <c:pt idx="87">
                  <c:v>4</c:v>
                </c:pt>
                <c:pt idx="88">
                  <c:v>2.5</c:v>
                </c:pt>
                <c:pt idx="89">
                  <c:v>4.4000000000000004</c:v>
                </c:pt>
                <c:pt idx="90">
                  <c:v>5.5</c:v>
                </c:pt>
                <c:pt idx="91">
                  <c:v>6.1</c:v>
                </c:pt>
                <c:pt idx="92">
                  <c:v>1.9</c:v>
                </c:pt>
                <c:pt idx="93">
                  <c:v>1.4</c:v>
                </c:pt>
                <c:pt idx="94">
                  <c:v>5.8</c:v>
                </c:pt>
                <c:pt idx="95">
                  <c:v>-1.4</c:v>
                </c:pt>
                <c:pt idx="96">
                  <c:v>3.5</c:v>
                </c:pt>
                <c:pt idx="97">
                  <c:v>5.5</c:v>
                </c:pt>
                <c:pt idx="98">
                  <c:v>4.8</c:v>
                </c:pt>
                <c:pt idx="99">
                  <c:v>5.7</c:v>
                </c:pt>
                <c:pt idx="100">
                  <c:v>6.4</c:v>
                </c:pt>
                <c:pt idx="101">
                  <c:v>12.3</c:v>
                </c:pt>
                <c:pt idx="102" formatCode="General">
                  <c:v>6.6</c:v>
                </c:pt>
                <c:pt idx="103" formatCode="General">
                  <c:v>3.5</c:v>
                </c:pt>
                <c:pt idx="104" formatCode="General">
                  <c:v>7.4</c:v>
                </c:pt>
                <c:pt idx="105" formatCode="General">
                  <c:v>0.7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Budownictwo!$A$7</c:f>
              <c:strCache>
                <c:ptCount val="1"/>
                <c:pt idx="0">
                  <c:v>Bieżąca ogólna sytuacja gospodarcza przedsiębiorstwa</c:v>
                </c:pt>
              </c:strCache>
            </c:strRef>
          </c:tx>
          <c:spPr>
            <a:ln w="28575" cap="rnd">
              <a:solidFill>
                <a:srgbClr val="000099"/>
              </a:solidFill>
              <a:round/>
            </a:ln>
            <a:effectLst/>
          </c:spPr>
          <c:marker>
            <c:symbol val="none"/>
          </c:marker>
          <c:cat>
            <c:strRef>
              <c:f>Budownictwo!$C$5:$DD$5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Budownictwo!$C$7:$DD$7</c:f>
              <c:numCache>
                <c:formatCode>[$-10415]0.0</c:formatCode>
                <c:ptCount val="106"/>
                <c:pt idx="0">
                  <c:v>-14.1</c:v>
                </c:pt>
                <c:pt idx="1">
                  <c:v>-18.899999999999999</c:v>
                </c:pt>
                <c:pt idx="2">
                  <c:v>-27.1</c:v>
                </c:pt>
                <c:pt idx="3">
                  <c:v>-25.9</c:v>
                </c:pt>
                <c:pt idx="4">
                  <c:v>-26.5</c:v>
                </c:pt>
                <c:pt idx="5">
                  <c:v>-22.9</c:v>
                </c:pt>
                <c:pt idx="6">
                  <c:v>-17.100000000000001</c:v>
                </c:pt>
                <c:pt idx="7">
                  <c:v>-17.2</c:v>
                </c:pt>
                <c:pt idx="8">
                  <c:v>-14.1</c:v>
                </c:pt>
                <c:pt idx="9">
                  <c:v>-12.3</c:v>
                </c:pt>
                <c:pt idx="10">
                  <c:v>-14.1</c:v>
                </c:pt>
                <c:pt idx="11">
                  <c:v>-23.4</c:v>
                </c:pt>
                <c:pt idx="12">
                  <c:v>-15.6</c:v>
                </c:pt>
                <c:pt idx="13">
                  <c:v>-25</c:v>
                </c:pt>
                <c:pt idx="14">
                  <c:v>-30.8</c:v>
                </c:pt>
                <c:pt idx="15">
                  <c:v>-26.3</c:v>
                </c:pt>
                <c:pt idx="16">
                  <c:v>-16.8</c:v>
                </c:pt>
                <c:pt idx="17">
                  <c:v>-18.3</c:v>
                </c:pt>
                <c:pt idx="18">
                  <c:v>-19.5</c:v>
                </c:pt>
                <c:pt idx="19">
                  <c:v>-17.5</c:v>
                </c:pt>
                <c:pt idx="20">
                  <c:v>-28.9</c:v>
                </c:pt>
                <c:pt idx="21">
                  <c:v>-28.4</c:v>
                </c:pt>
                <c:pt idx="22">
                  <c:v>-22.2</c:v>
                </c:pt>
                <c:pt idx="23">
                  <c:v>-38.4</c:v>
                </c:pt>
                <c:pt idx="24">
                  <c:v>-31.8</c:v>
                </c:pt>
                <c:pt idx="25">
                  <c:v>-36</c:v>
                </c:pt>
                <c:pt idx="26">
                  <c:v>-39.299999999999997</c:v>
                </c:pt>
                <c:pt idx="27">
                  <c:v>-38.299999999999997</c:v>
                </c:pt>
                <c:pt idx="28">
                  <c:v>-31</c:v>
                </c:pt>
                <c:pt idx="29">
                  <c:v>-29</c:v>
                </c:pt>
                <c:pt idx="30">
                  <c:v>-21.9</c:v>
                </c:pt>
                <c:pt idx="31">
                  <c:v>-18.5</c:v>
                </c:pt>
                <c:pt idx="32">
                  <c:v>-22.8</c:v>
                </c:pt>
                <c:pt idx="33">
                  <c:v>-22.8</c:v>
                </c:pt>
                <c:pt idx="34">
                  <c:v>-22.1</c:v>
                </c:pt>
                <c:pt idx="35">
                  <c:v>-29.5</c:v>
                </c:pt>
                <c:pt idx="36">
                  <c:v>-14.2</c:v>
                </c:pt>
                <c:pt idx="37">
                  <c:v>-19.899999999999999</c:v>
                </c:pt>
                <c:pt idx="38">
                  <c:v>-23.4</c:v>
                </c:pt>
                <c:pt idx="39">
                  <c:v>-15</c:v>
                </c:pt>
                <c:pt idx="40">
                  <c:v>-20.6</c:v>
                </c:pt>
                <c:pt idx="41">
                  <c:v>-9.8000000000000007</c:v>
                </c:pt>
                <c:pt idx="42">
                  <c:v>-11.1</c:v>
                </c:pt>
                <c:pt idx="43">
                  <c:v>-7.5</c:v>
                </c:pt>
                <c:pt idx="44">
                  <c:v>-13</c:v>
                </c:pt>
                <c:pt idx="45">
                  <c:v>-9.3000000000000007</c:v>
                </c:pt>
                <c:pt idx="46">
                  <c:v>-16.8</c:v>
                </c:pt>
                <c:pt idx="47">
                  <c:v>-6.5</c:v>
                </c:pt>
                <c:pt idx="48">
                  <c:v>-17.600000000000001</c:v>
                </c:pt>
                <c:pt idx="49">
                  <c:v>-20.8</c:v>
                </c:pt>
                <c:pt idx="50">
                  <c:v>-24.2</c:v>
                </c:pt>
                <c:pt idx="51">
                  <c:v>-22.2</c:v>
                </c:pt>
                <c:pt idx="52">
                  <c:v>-22.1</c:v>
                </c:pt>
                <c:pt idx="53">
                  <c:v>-15.6</c:v>
                </c:pt>
                <c:pt idx="54">
                  <c:v>-14.5</c:v>
                </c:pt>
                <c:pt idx="55">
                  <c:v>-10.3</c:v>
                </c:pt>
                <c:pt idx="56">
                  <c:v>-6.5</c:v>
                </c:pt>
                <c:pt idx="57">
                  <c:v>-12.2</c:v>
                </c:pt>
                <c:pt idx="58">
                  <c:v>-19.100000000000001</c:v>
                </c:pt>
                <c:pt idx="59">
                  <c:v>-16.600000000000001</c:v>
                </c:pt>
                <c:pt idx="60">
                  <c:v>-9.6</c:v>
                </c:pt>
                <c:pt idx="61">
                  <c:v>-11.1</c:v>
                </c:pt>
                <c:pt idx="62">
                  <c:v>-12</c:v>
                </c:pt>
                <c:pt idx="63">
                  <c:v>-4.4000000000000004</c:v>
                </c:pt>
                <c:pt idx="64">
                  <c:v>-6.4</c:v>
                </c:pt>
                <c:pt idx="65">
                  <c:v>2.5</c:v>
                </c:pt>
                <c:pt idx="66">
                  <c:v>-4.5</c:v>
                </c:pt>
                <c:pt idx="67">
                  <c:v>2</c:v>
                </c:pt>
                <c:pt idx="68">
                  <c:v>1.7</c:v>
                </c:pt>
                <c:pt idx="69">
                  <c:v>2.2000000000000002</c:v>
                </c:pt>
                <c:pt idx="70">
                  <c:v>4.0999999999999996</c:v>
                </c:pt>
                <c:pt idx="71">
                  <c:v>0.6</c:v>
                </c:pt>
                <c:pt idx="72">
                  <c:v>7.6</c:v>
                </c:pt>
                <c:pt idx="73">
                  <c:v>3.5</c:v>
                </c:pt>
                <c:pt idx="74">
                  <c:v>-1.4</c:v>
                </c:pt>
                <c:pt idx="75">
                  <c:v>2.1</c:v>
                </c:pt>
                <c:pt idx="76">
                  <c:v>5.2</c:v>
                </c:pt>
                <c:pt idx="77">
                  <c:v>18.399999999999999</c:v>
                </c:pt>
                <c:pt idx="78">
                  <c:v>21</c:v>
                </c:pt>
                <c:pt idx="79">
                  <c:v>19.8</c:v>
                </c:pt>
                <c:pt idx="80">
                  <c:v>14.5</c:v>
                </c:pt>
                <c:pt idx="81">
                  <c:v>11.5</c:v>
                </c:pt>
                <c:pt idx="82">
                  <c:v>13.1</c:v>
                </c:pt>
                <c:pt idx="83">
                  <c:v>10.5</c:v>
                </c:pt>
                <c:pt idx="84">
                  <c:v>9.1</c:v>
                </c:pt>
                <c:pt idx="85">
                  <c:v>2.2000000000000002</c:v>
                </c:pt>
                <c:pt idx="86">
                  <c:v>-10.5</c:v>
                </c:pt>
                <c:pt idx="87">
                  <c:v>-5.2</c:v>
                </c:pt>
                <c:pt idx="88">
                  <c:v>-5.8</c:v>
                </c:pt>
                <c:pt idx="89">
                  <c:v>1.4</c:v>
                </c:pt>
                <c:pt idx="90">
                  <c:v>1.5</c:v>
                </c:pt>
                <c:pt idx="91">
                  <c:v>2.7</c:v>
                </c:pt>
                <c:pt idx="92">
                  <c:v>0.4</c:v>
                </c:pt>
                <c:pt idx="93">
                  <c:v>6.2</c:v>
                </c:pt>
                <c:pt idx="94">
                  <c:v>12.7</c:v>
                </c:pt>
                <c:pt idx="95">
                  <c:v>5.6</c:v>
                </c:pt>
                <c:pt idx="96">
                  <c:v>15.5</c:v>
                </c:pt>
                <c:pt idx="97">
                  <c:v>10.1</c:v>
                </c:pt>
                <c:pt idx="98">
                  <c:v>0.4</c:v>
                </c:pt>
                <c:pt idx="99">
                  <c:v>5.7</c:v>
                </c:pt>
                <c:pt idx="100">
                  <c:v>1.8</c:v>
                </c:pt>
                <c:pt idx="101">
                  <c:v>6.6</c:v>
                </c:pt>
                <c:pt idx="102" formatCode="General">
                  <c:v>5.8</c:v>
                </c:pt>
                <c:pt idx="103" formatCode="General">
                  <c:v>3.4</c:v>
                </c:pt>
                <c:pt idx="104" formatCode="General">
                  <c:v>7.4</c:v>
                </c:pt>
                <c:pt idx="105" formatCode="General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Budownictwo!$A$8</c:f>
              <c:strCache>
                <c:ptCount val="1"/>
                <c:pt idx="0">
                  <c:v>Przewidywana ogólna sytuacja gospodarcza przedsiębiorstwa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Budownictwo!$C$5:$DD$5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Budownictwo!$C$8:$DD$8</c:f>
              <c:numCache>
                <c:formatCode>[$-10415]0.0</c:formatCode>
                <c:ptCount val="106"/>
                <c:pt idx="0">
                  <c:v>-34</c:v>
                </c:pt>
                <c:pt idx="1">
                  <c:v>-2.6</c:v>
                </c:pt>
                <c:pt idx="2">
                  <c:v>10.1</c:v>
                </c:pt>
                <c:pt idx="3">
                  <c:v>13.5</c:v>
                </c:pt>
                <c:pt idx="4">
                  <c:v>17.600000000000001</c:v>
                </c:pt>
                <c:pt idx="5">
                  <c:v>9</c:v>
                </c:pt>
                <c:pt idx="6">
                  <c:v>9.1999999999999993</c:v>
                </c:pt>
                <c:pt idx="7">
                  <c:v>2.6</c:v>
                </c:pt>
                <c:pt idx="8">
                  <c:v>-1.1000000000000001</c:v>
                </c:pt>
                <c:pt idx="9">
                  <c:v>-11.3</c:v>
                </c:pt>
                <c:pt idx="10">
                  <c:v>-21.4</c:v>
                </c:pt>
                <c:pt idx="11">
                  <c:v>-36</c:v>
                </c:pt>
                <c:pt idx="12">
                  <c:v>-29.1</c:v>
                </c:pt>
                <c:pt idx="13">
                  <c:v>-20.2</c:v>
                </c:pt>
                <c:pt idx="14">
                  <c:v>-4.0999999999999996</c:v>
                </c:pt>
                <c:pt idx="15">
                  <c:v>3.6</c:v>
                </c:pt>
                <c:pt idx="16">
                  <c:v>-2.2999999999999998</c:v>
                </c:pt>
                <c:pt idx="17">
                  <c:v>-3.5</c:v>
                </c:pt>
                <c:pt idx="18">
                  <c:v>-14.3</c:v>
                </c:pt>
                <c:pt idx="19">
                  <c:v>-25.5</c:v>
                </c:pt>
                <c:pt idx="20">
                  <c:v>-30.5</c:v>
                </c:pt>
                <c:pt idx="21">
                  <c:v>-41.3</c:v>
                </c:pt>
                <c:pt idx="22">
                  <c:v>-40.799999999999997</c:v>
                </c:pt>
                <c:pt idx="23">
                  <c:v>-45.6</c:v>
                </c:pt>
                <c:pt idx="24">
                  <c:v>-37.5</c:v>
                </c:pt>
                <c:pt idx="25">
                  <c:v>-16.8</c:v>
                </c:pt>
                <c:pt idx="26">
                  <c:v>-6</c:v>
                </c:pt>
                <c:pt idx="27">
                  <c:v>-0.6</c:v>
                </c:pt>
                <c:pt idx="28">
                  <c:v>-0.1</c:v>
                </c:pt>
                <c:pt idx="29">
                  <c:v>-3.1</c:v>
                </c:pt>
                <c:pt idx="30">
                  <c:v>-7.4</c:v>
                </c:pt>
                <c:pt idx="31">
                  <c:v>-2.1</c:v>
                </c:pt>
                <c:pt idx="32">
                  <c:v>-7.6</c:v>
                </c:pt>
                <c:pt idx="33">
                  <c:v>-12</c:v>
                </c:pt>
                <c:pt idx="34">
                  <c:v>-21.9</c:v>
                </c:pt>
                <c:pt idx="35">
                  <c:v>-32.200000000000003</c:v>
                </c:pt>
                <c:pt idx="36">
                  <c:v>-25.9</c:v>
                </c:pt>
                <c:pt idx="37">
                  <c:v>-9.1</c:v>
                </c:pt>
                <c:pt idx="38">
                  <c:v>-1.3</c:v>
                </c:pt>
                <c:pt idx="39">
                  <c:v>4.5</c:v>
                </c:pt>
                <c:pt idx="40">
                  <c:v>3.5</c:v>
                </c:pt>
                <c:pt idx="41">
                  <c:v>7.6</c:v>
                </c:pt>
                <c:pt idx="42">
                  <c:v>8.1999999999999993</c:v>
                </c:pt>
                <c:pt idx="43">
                  <c:v>3.1</c:v>
                </c:pt>
                <c:pt idx="44">
                  <c:v>3.6</c:v>
                </c:pt>
                <c:pt idx="45">
                  <c:v>-2.2000000000000002</c:v>
                </c:pt>
                <c:pt idx="46">
                  <c:v>-8.4</c:v>
                </c:pt>
                <c:pt idx="47">
                  <c:v>-12.8</c:v>
                </c:pt>
                <c:pt idx="48">
                  <c:v>-9.8000000000000007</c:v>
                </c:pt>
                <c:pt idx="49">
                  <c:v>-2.7</c:v>
                </c:pt>
                <c:pt idx="50">
                  <c:v>6.1</c:v>
                </c:pt>
                <c:pt idx="51">
                  <c:v>6.7</c:v>
                </c:pt>
                <c:pt idx="52">
                  <c:v>7.1</c:v>
                </c:pt>
                <c:pt idx="53">
                  <c:v>6.5</c:v>
                </c:pt>
                <c:pt idx="54">
                  <c:v>10</c:v>
                </c:pt>
                <c:pt idx="55">
                  <c:v>11.3</c:v>
                </c:pt>
                <c:pt idx="56">
                  <c:v>-0.1</c:v>
                </c:pt>
                <c:pt idx="57">
                  <c:v>-12.9</c:v>
                </c:pt>
                <c:pt idx="58">
                  <c:v>-17.399999999999999</c:v>
                </c:pt>
                <c:pt idx="59">
                  <c:v>-26.6</c:v>
                </c:pt>
                <c:pt idx="60">
                  <c:v>-19.100000000000001</c:v>
                </c:pt>
                <c:pt idx="61">
                  <c:v>2.4</c:v>
                </c:pt>
                <c:pt idx="62">
                  <c:v>12.8</c:v>
                </c:pt>
                <c:pt idx="63">
                  <c:v>9.1</c:v>
                </c:pt>
                <c:pt idx="64">
                  <c:v>12.9</c:v>
                </c:pt>
                <c:pt idx="65">
                  <c:v>12.2</c:v>
                </c:pt>
                <c:pt idx="66">
                  <c:v>8.3000000000000007</c:v>
                </c:pt>
                <c:pt idx="67">
                  <c:v>17.7</c:v>
                </c:pt>
                <c:pt idx="68">
                  <c:v>6</c:v>
                </c:pt>
                <c:pt idx="69">
                  <c:v>-9.9</c:v>
                </c:pt>
                <c:pt idx="70">
                  <c:v>-10.9</c:v>
                </c:pt>
                <c:pt idx="71">
                  <c:v>-16.8</c:v>
                </c:pt>
                <c:pt idx="72">
                  <c:v>-10.5</c:v>
                </c:pt>
                <c:pt idx="73">
                  <c:v>-3.5</c:v>
                </c:pt>
                <c:pt idx="74">
                  <c:v>11.5</c:v>
                </c:pt>
                <c:pt idx="75">
                  <c:v>15.6</c:v>
                </c:pt>
                <c:pt idx="76">
                  <c:v>2.8</c:v>
                </c:pt>
                <c:pt idx="77">
                  <c:v>15.1</c:v>
                </c:pt>
                <c:pt idx="78">
                  <c:v>10</c:v>
                </c:pt>
                <c:pt idx="79">
                  <c:v>14.6</c:v>
                </c:pt>
                <c:pt idx="80">
                  <c:v>4</c:v>
                </c:pt>
                <c:pt idx="81">
                  <c:v>1.6</c:v>
                </c:pt>
                <c:pt idx="82">
                  <c:v>-2.6</c:v>
                </c:pt>
                <c:pt idx="83">
                  <c:v>-11.1</c:v>
                </c:pt>
                <c:pt idx="84">
                  <c:v>1.3</c:v>
                </c:pt>
                <c:pt idx="85">
                  <c:v>7</c:v>
                </c:pt>
                <c:pt idx="86">
                  <c:v>5.0999999999999996</c:v>
                </c:pt>
                <c:pt idx="87">
                  <c:v>13.2</c:v>
                </c:pt>
                <c:pt idx="88">
                  <c:v>10.8</c:v>
                </c:pt>
                <c:pt idx="89">
                  <c:v>7.3</c:v>
                </c:pt>
                <c:pt idx="90">
                  <c:v>9.4</c:v>
                </c:pt>
                <c:pt idx="91">
                  <c:v>9.4</c:v>
                </c:pt>
                <c:pt idx="92">
                  <c:v>3.4</c:v>
                </c:pt>
                <c:pt idx="93">
                  <c:v>-3.4</c:v>
                </c:pt>
                <c:pt idx="94">
                  <c:v>-1.1000000000000001</c:v>
                </c:pt>
                <c:pt idx="95">
                  <c:v>-8.4</c:v>
                </c:pt>
                <c:pt idx="96">
                  <c:v>-8.6</c:v>
                </c:pt>
                <c:pt idx="97">
                  <c:v>0.8</c:v>
                </c:pt>
                <c:pt idx="98">
                  <c:v>9.1</c:v>
                </c:pt>
                <c:pt idx="99">
                  <c:v>5.6</c:v>
                </c:pt>
                <c:pt idx="100">
                  <c:v>11</c:v>
                </c:pt>
                <c:pt idx="101">
                  <c:v>18</c:v>
                </c:pt>
                <c:pt idx="102" formatCode="General">
                  <c:v>7.4</c:v>
                </c:pt>
                <c:pt idx="103" formatCode="General">
                  <c:v>3.5</c:v>
                </c:pt>
                <c:pt idx="104" formatCode="General">
                  <c:v>7.4</c:v>
                </c:pt>
                <c:pt idx="105" formatCode="General">
                  <c:v>1.4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533088"/>
        <c:axId val="169539360"/>
      </c:lineChart>
      <c:dateAx>
        <c:axId val="16953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060000" spcFirstLastPara="1" vertOverflow="ellipsis" wrap="square" anchor="t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9360"/>
        <c:crosses val="autoZero"/>
        <c:auto val="0"/>
        <c:lblOffset val="100"/>
        <c:baseTimeUnit val="days"/>
      </c:dateAx>
      <c:valAx>
        <c:axId val="16953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3088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940761028059898E-2"/>
          <c:y val="7.4274879031747357E-2"/>
          <c:w val="0.94235700634508068"/>
          <c:h val="0.75191239493400375"/>
        </c:manualLayout>
      </c:layout>
      <c:lineChart>
        <c:grouping val="standard"/>
        <c:varyColors val="0"/>
        <c:ser>
          <c:idx val="0"/>
          <c:order val="0"/>
          <c:tx>
            <c:strRef>
              <c:f>'Handel Hurtowy'!$A$6</c:f>
              <c:strCache>
                <c:ptCount val="1"/>
                <c:pt idx="0">
                  <c:v>Wskaźnik ogólnego klimatu koniunktury</c:v>
                </c:pt>
              </c:strCache>
            </c:strRef>
          </c:tx>
          <c:spPr>
            <a:ln w="28575" cap="rnd">
              <a:solidFill>
                <a:srgbClr val="BED600"/>
              </a:solidFill>
              <a:round/>
            </a:ln>
            <a:effectLst/>
          </c:spPr>
          <c:marker>
            <c:symbol val="none"/>
          </c:marker>
          <c:cat>
            <c:strRef>
              <c:f>'Handel Hurtowy'!$C$5:$DD$5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Hurtowy'!$C$6:$DD$6</c:f>
              <c:numCache>
                <c:formatCode>[$-10415]0.0</c:formatCode>
                <c:ptCount val="106"/>
                <c:pt idx="0">
                  <c:v>-3.7</c:v>
                </c:pt>
                <c:pt idx="1">
                  <c:v>3</c:v>
                </c:pt>
                <c:pt idx="2">
                  <c:v>-0.3</c:v>
                </c:pt>
                <c:pt idx="3">
                  <c:v>3.7</c:v>
                </c:pt>
                <c:pt idx="4">
                  <c:v>4.5999999999999996</c:v>
                </c:pt>
                <c:pt idx="5">
                  <c:v>2.9</c:v>
                </c:pt>
                <c:pt idx="6">
                  <c:v>6.8</c:v>
                </c:pt>
                <c:pt idx="7">
                  <c:v>0.9</c:v>
                </c:pt>
                <c:pt idx="8">
                  <c:v>4.5</c:v>
                </c:pt>
                <c:pt idx="9">
                  <c:v>1.2</c:v>
                </c:pt>
                <c:pt idx="10">
                  <c:v>-5.4</c:v>
                </c:pt>
                <c:pt idx="11">
                  <c:v>-12.7</c:v>
                </c:pt>
                <c:pt idx="12">
                  <c:v>-5.2</c:v>
                </c:pt>
                <c:pt idx="13">
                  <c:v>-2.6</c:v>
                </c:pt>
                <c:pt idx="14">
                  <c:v>-3.7</c:v>
                </c:pt>
                <c:pt idx="15">
                  <c:v>1.6</c:v>
                </c:pt>
                <c:pt idx="16">
                  <c:v>-1.2</c:v>
                </c:pt>
                <c:pt idx="17">
                  <c:v>-6</c:v>
                </c:pt>
                <c:pt idx="18">
                  <c:v>-9.4</c:v>
                </c:pt>
                <c:pt idx="19">
                  <c:v>-10.6</c:v>
                </c:pt>
                <c:pt idx="20">
                  <c:v>0.9</c:v>
                </c:pt>
                <c:pt idx="21">
                  <c:v>-2.7</c:v>
                </c:pt>
                <c:pt idx="22">
                  <c:v>-3.8</c:v>
                </c:pt>
                <c:pt idx="23">
                  <c:v>-8.5</c:v>
                </c:pt>
                <c:pt idx="24">
                  <c:v>-10.9</c:v>
                </c:pt>
                <c:pt idx="25">
                  <c:v>-13.6</c:v>
                </c:pt>
                <c:pt idx="26">
                  <c:v>-11.5</c:v>
                </c:pt>
                <c:pt idx="27">
                  <c:v>-10.7</c:v>
                </c:pt>
                <c:pt idx="28">
                  <c:v>-10</c:v>
                </c:pt>
                <c:pt idx="29">
                  <c:v>-9.5</c:v>
                </c:pt>
                <c:pt idx="30">
                  <c:v>-13.3</c:v>
                </c:pt>
                <c:pt idx="31">
                  <c:v>-5.6</c:v>
                </c:pt>
                <c:pt idx="32">
                  <c:v>-9.6999999999999993</c:v>
                </c:pt>
                <c:pt idx="33">
                  <c:v>-8</c:v>
                </c:pt>
                <c:pt idx="34">
                  <c:v>-2.4</c:v>
                </c:pt>
                <c:pt idx="35">
                  <c:v>-4.5</c:v>
                </c:pt>
                <c:pt idx="36">
                  <c:v>-15</c:v>
                </c:pt>
                <c:pt idx="37">
                  <c:v>-9.6</c:v>
                </c:pt>
                <c:pt idx="38">
                  <c:v>-7.8</c:v>
                </c:pt>
                <c:pt idx="39">
                  <c:v>1.4</c:v>
                </c:pt>
                <c:pt idx="40">
                  <c:v>1.8</c:v>
                </c:pt>
                <c:pt idx="41">
                  <c:v>2.9</c:v>
                </c:pt>
                <c:pt idx="42">
                  <c:v>-3.7</c:v>
                </c:pt>
                <c:pt idx="43">
                  <c:v>-6.9</c:v>
                </c:pt>
                <c:pt idx="44">
                  <c:v>-4.4000000000000004</c:v>
                </c:pt>
                <c:pt idx="45">
                  <c:v>-1.9</c:v>
                </c:pt>
                <c:pt idx="46">
                  <c:v>-4.0999999999999996</c:v>
                </c:pt>
                <c:pt idx="47">
                  <c:v>-9.1999999999999993</c:v>
                </c:pt>
                <c:pt idx="48">
                  <c:v>-9.6999999999999993</c:v>
                </c:pt>
                <c:pt idx="49">
                  <c:v>-9.6</c:v>
                </c:pt>
                <c:pt idx="50">
                  <c:v>2.7</c:v>
                </c:pt>
                <c:pt idx="51">
                  <c:v>3</c:v>
                </c:pt>
                <c:pt idx="52">
                  <c:v>1.3</c:v>
                </c:pt>
                <c:pt idx="53">
                  <c:v>2.2999999999999998</c:v>
                </c:pt>
                <c:pt idx="54">
                  <c:v>-1.1000000000000001</c:v>
                </c:pt>
                <c:pt idx="55">
                  <c:v>-4.9000000000000004</c:v>
                </c:pt>
                <c:pt idx="56">
                  <c:v>3.7</c:v>
                </c:pt>
                <c:pt idx="57">
                  <c:v>5.2</c:v>
                </c:pt>
                <c:pt idx="58">
                  <c:v>0</c:v>
                </c:pt>
                <c:pt idx="59">
                  <c:v>-3.1</c:v>
                </c:pt>
                <c:pt idx="60">
                  <c:v>-6</c:v>
                </c:pt>
                <c:pt idx="61">
                  <c:v>-1.1000000000000001</c:v>
                </c:pt>
                <c:pt idx="62">
                  <c:v>3.6</c:v>
                </c:pt>
                <c:pt idx="63">
                  <c:v>-0.3</c:v>
                </c:pt>
                <c:pt idx="64">
                  <c:v>1.3</c:v>
                </c:pt>
                <c:pt idx="65">
                  <c:v>-9.1</c:v>
                </c:pt>
                <c:pt idx="66">
                  <c:v>-8.6</c:v>
                </c:pt>
                <c:pt idx="67">
                  <c:v>0.7</c:v>
                </c:pt>
                <c:pt idx="68">
                  <c:v>-3.4</c:v>
                </c:pt>
                <c:pt idx="69">
                  <c:v>-7.5</c:v>
                </c:pt>
                <c:pt idx="70">
                  <c:v>-10.1</c:v>
                </c:pt>
                <c:pt idx="71">
                  <c:v>-13.7</c:v>
                </c:pt>
                <c:pt idx="72">
                  <c:v>-3.6</c:v>
                </c:pt>
                <c:pt idx="73">
                  <c:v>-3.9</c:v>
                </c:pt>
                <c:pt idx="74">
                  <c:v>4.5</c:v>
                </c:pt>
                <c:pt idx="75">
                  <c:v>6</c:v>
                </c:pt>
                <c:pt idx="76">
                  <c:v>7.5</c:v>
                </c:pt>
                <c:pt idx="77">
                  <c:v>-2.8</c:v>
                </c:pt>
                <c:pt idx="78">
                  <c:v>2.6</c:v>
                </c:pt>
                <c:pt idx="79">
                  <c:v>-0.9</c:v>
                </c:pt>
                <c:pt idx="80">
                  <c:v>2.7</c:v>
                </c:pt>
                <c:pt idx="81">
                  <c:v>-2.9</c:v>
                </c:pt>
                <c:pt idx="82">
                  <c:v>-5.4</c:v>
                </c:pt>
                <c:pt idx="83">
                  <c:v>-6.9</c:v>
                </c:pt>
                <c:pt idx="84">
                  <c:v>10.8</c:v>
                </c:pt>
                <c:pt idx="85">
                  <c:v>5.0999999999999996</c:v>
                </c:pt>
                <c:pt idx="86">
                  <c:v>12.7</c:v>
                </c:pt>
                <c:pt idx="87">
                  <c:v>12.3</c:v>
                </c:pt>
                <c:pt idx="88">
                  <c:v>10.199999999999999</c:v>
                </c:pt>
                <c:pt idx="89">
                  <c:v>17</c:v>
                </c:pt>
                <c:pt idx="90">
                  <c:v>14.8</c:v>
                </c:pt>
                <c:pt idx="91">
                  <c:v>19.8</c:v>
                </c:pt>
                <c:pt idx="92">
                  <c:v>15.2</c:v>
                </c:pt>
                <c:pt idx="93">
                  <c:v>11.8</c:v>
                </c:pt>
                <c:pt idx="94">
                  <c:v>2</c:v>
                </c:pt>
                <c:pt idx="95">
                  <c:v>6.3</c:v>
                </c:pt>
                <c:pt idx="96">
                  <c:v>0.5</c:v>
                </c:pt>
                <c:pt idx="97">
                  <c:v>-1.2</c:v>
                </c:pt>
                <c:pt idx="98">
                  <c:v>10.3</c:v>
                </c:pt>
                <c:pt idx="99">
                  <c:v>9.8000000000000007</c:v>
                </c:pt>
                <c:pt idx="100">
                  <c:v>19.2</c:v>
                </c:pt>
                <c:pt idx="101">
                  <c:v>12.2</c:v>
                </c:pt>
                <c:pt idx="102">
                  <c:v>-2.6</c:v>
                </c:pt>
                <c:pt idx="103">
                  <c:v>7.4</c:v>
                </c:pt>
                <c:pt idx="104">
                  <c:v>1.2</c:v>
                </c:pt>
                <c:pt idx="105">
                  <c:v>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'Handel Hurtowy'!$A$7</c:f>
              <c:strCache>
                <c:ptCount val="1"/>
                <c:pt idx="0">
                  <c:v>Bieżąca ogólna sytuacja gospodarcza przedsiębiorstwa</c:v>
                </c:pt>
              </c:strCache>
            </c:strRef>
          </c:tx>
          <c:spPr>
            <a:ln w="28575" cap="rnd">
              <a:solidFill>
                <a:srgbClr val="000099"/>
              </a:solidFill>
              <a:round/>
            </a:ln>
            <a:effectLst/>
          </c:spPr>
          <c:marker>
            <c:symbol val="none"/>
          </c:marker>
          <c:cat>
            <c:strRef>
              <c:f>'Handel Hurtowy'!$C$5:$DD$5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Hurtowy'!$C$7:$DD$7</c:f>
              <c:numCache>
                <c:formatCode>[$-10415]0.0</c:formatCode>
                <c:ptCount val="106"/>
                <c:pt idx="0">
                  <c:v>14.1</c:v>
                </c:pt>
                <c:pt idx="1">
                  <c:v>6.2</c:v>
                </c:pt>
                <c:pt idx="2">
                  <c:v>-2.7</c:v>
                </c:pt>
                <c:pt idx="3">
                  <c:v>10.4</c:v>
                </c:pt>
                <c:pt idx="4">
                  <c:v>11.3</c:v>
                </c:pt>
                <c:pt idx="5">
                  <c:v>10.8</c:v>
                </c:pt>
                <c:pt idx="6">
                  <c:v>11</c:v>
                </c:pt>
                <c:pt idx="7">
                  <c:v>9.8000000000000007</c:v>
                </c:pt>
                <c:pt idx="8">
                  <c:v>11.5</c:v>
                </c:pt>
                <c:pt idx="9">
                  <c:v>7.3</c:v>
                </c:pt>
                <c:pt idx="10">
                  <c:v>4.5</c:v>
                </c:pt>
                <c:pt idx="11">
                  <c:v>1.8</c:v>
                </c:pt>
                <c:pt idx="12">
                  <c:v>5.2</c:v>
                </c:pt>
                <c:pt idx="13">
                  <c:v>5.3</c:v>
                </c:pt>
                <c:pt idx="14">
                  <c:v>-5.7</c:v>
                </c:pt>
                <c:pt idx="15">
                  <c:v>3.7</c:v>
                </c:pt>
                <c:pt idx="16">
                  <c:v>-5.0999999999999996</c:v>
                </c:pt>
                <c:pt idx="17">
                  <c:v>-6.5</c:v>
                </c:pt>
                <c:pt idx="18">
                  <c:v>-10</c:v>
                </c:pt>
                <c:pt idx="19">
                  <c:v>-4.7</c:v>
                </c:pt>
                <c:pt idx="20">
                  <c:v>3.3</c:v>
                </c:pt>
                <c:pt idx="21">
                  <c:v>1.6</c:v>
                </c:pt>
                <c:pt idx="22">
                  <c:v>3.9</c:v>
                </c:pt>
                <c:pt idx="23">
                  <c:v>1</c:v>
                </c:pt>
                <c:pt idx="24">
                  <c:v>-3.9</c:v>
                </c:pt>
                <c:pt idx="25">
                  <c:v>-9.9</c:v>
                </c:pt>
                <c:pt idx="26">
                  <c:v>-8.4</c:v>
                </c:pt>
                <c:pt idx="27">
                  <c:v>-11.3</c:v>
                </c:pt>
                <c:pt idx="28">
                  <c:v>-7.3</c:v>
                </c:pt>
                <c:pt idx="29">
                  <c:v>-9</c:v>
                </c:pt>
                <c:pt idx="30">
                  <c:v>-9.1999999999999993</c:v>
                </c:pt>
                <c:pt idx="31">
                  <c:v>-3.9</c:v>
                </c:pt>
                <c:pt idx="32">
                  <c:v>-10.4</c:v>
                </c:pt>
                <c:pt idx="33">
                  <c:v>-6.3</c:v>
                </c:pt>
                <c:pt idx="34">
                  <c:v>-5.2</c:v>
                </c:pt>
                <c:pt idx="35">
                  <c:v>-4.0999999999999996</c:v>
                </c:pt>
                <c:pt idx="36">
                  <c:v>-8.9</c:v>
                </c:pt>
                <c:pt idx="37">
                  <c:v>-13.1</c:v>
                </c:pt>
                <c:pt idx="38">
                  <c:v>-12.8</c:v>
                </c:pt>
                <c:pt idx="39">
                  <c:v>-6.6</c:v>
                </c:pt>
                <c:pt idx="40">
                  <c:v>-6.3</c:v>
                </c:pt>
                <c:pt idx="41">
                  <c:v>-0.7</c:v>
                </c:pt>
                <c:pt idx="42">
                  <c:v>-6.5</c:v>
                </c:pt>
                <c:pt idx="43">
                  <c:v>-5.8</c:v>
                </c:pt>
                <c:pt idx="44">
                  <c:v>-2.2000000000000002</c:v>
                </c:pt>
                <c:pt idx="45">
                  <c:v>-1.7</c:v>
                </c:pt>
                <c:pt idx="46">
                  <c:v>-0.7</c:v>
                </c:pt>
                <c:pt idx="47">
                  <c:v>-3.5</c:v>
                </c:pt>
                <c:pt idx="48">
                  <c:v>-1.6</c:v>
                </c:pt>
                <c:pt idx="49">
                  <c:v>-5.8</c:v>
                </c:pt>
                <c:pt idx="50">
                  <c:v>3.5</c:v>
                </c:pt>
                <c:pt idx="51">
                  <c:v>5</c:v>
                </c:pt>
                <c:pt idx="52">
                  <c:v>-1.7</c:v>
                </c:pt>
                <c:pt idx="53">
                  <c:v>4.8</c:v>
                </c:pt>
                <c:pt idx="54">
                  <c:v>0.9</c:v>
                </c:pt>
                <c:pt idx="55">
                  <c:v>-8.5</c:v>
                </c:pt>
                <c:pt idx="56">
                  <c:v>4.8</c:v>
                </c:pt>
                <c:pt idx="57">
                  <c:v>6.2</c:v>
                </c:pt>
                <c:pt idx="58">
                  <c:v>4</c:v>
                </c:pt>
                <c:pt idx="59">
                  <c:v>5.6</c:v>
                </c:pt>
                <c:pt idx="60">
                  <c:v>8.1</c:v>
                </c:pt>
                <c:pt idx="61">
                  <c:v>5.8</c:v>
                </c:pt>
                <c:pt idx="62">
                  <c:v>4.9000000000000004</c:v>
                </c:pt>
                <c:pt idx="63">
                  <c:v>2.1</c:v>
                </c:pt>
                <c:pt idx="64">
                  <c:v>2</c:v>
                </c:pt>
                <c:pt idx="65">
                  <c:v>-6.6</c:v>
                </c:pt>
                <c:pt idx="66">
                  <c:v>-6.5</c:v>
                </c:pt>
                <c:pt idx="67">
                  <c:v>-0.3</c:v>
                </c:pt>
                <c:pt idx="68">
                  <c:v>1.2</c:v>
                </c:pt>
                <c:pt idx="69">
                  <c:v>-4.5</c:v>
                </c:pt>
                <c:pt idx="70">
                  <c:v>-7.9</c:v>
                </c:pt>
                <c:pt idx="71">
                  <c:v>-0.5</c:v>
                </c:pt>
                <c:pt idx="72">
                  <c:v>9.1999999999999993</c:v>
                </c:pt>
                <c:pt idx="73">
                  <c:v>-1</c:v>
                </c:pt>
                <c:pt idx="74">
                  <c:v>3.4</c:v>
                </c:pt>
                <c:pt idx="75">
                  <c:v>-0.3</c:v>
                </c:pt>
                <c:pt idx="76">
                  <c:v>7.9</c:v>
                </c:pt>
                <c:pt idx="77">
                  <c:v>1.2</c:v>
                </c:pt>
                <c:pt idx="78">
                  <c:v>1.2</c:v>
                </c:pt>
                <c:pt idx="79">
                  <c:v>0.7</c:v>
                </c:pt>
                <c:pt idx="80">
                  <c:v>6.2</c:v>
                </c:pt>
                <c:pt idx="81">
                  <c:v>2.5</c:v>
                </c:pt>
                <c:pt idx="82">
                  <c:v>-1.4</c:v>
                </c:pt>
                <c:pt idx="83">
                  <c:v>2.7</c:v>
                </c:pt>
                <c:pt idx="84">
                  <c:v>29.7</c:v>
                </c:pt>
                <c:pt idx="85">
                  <c:v>11.8</c:v>
                </c:pt>
                <c:pt idx="86">
                  <c:v>21.5</c:v>
                </c:pt>
                <c:pt idx="87">
                  <c:v>22.1</c:v>
                </c:pt>
                <c:pt idx="88">
                  <c:v>19</c:v>
                </c:pt>
                <c:pt idx="89">
                  <c:v>19.8</c:v>
                </c:pt>
                <c:pt idx="90">
                  <c:v>18.899999999999999</c:v>
                </c:pt>
                <c:pt idx="91">
                  <c:v>23.8</c:v>
                </c:pt>
                <c:pt idx="92">
                  <c:v>19.100000000000001</c:v>
                </c:pt>
                <c:pt idx="93">
                  <c:v>21.4</c:v>
                </c:pt>
                <c:pt idx="94">
                  <c:v>7.8</c:v>
                </c:pt>
                <c:pt idx="95">
                  <c:v>16.100000000000001</c:v>
                </c:pt>
                <c:pt idx="96">
                  <c:v>14.6</c:v>
                </c:pt>
                <c:pt idx="97">
                  <c:v>10.1</c:v>
                </c:pt>
                <c:pt idx="98">
                  <c:v>13.8</c:v>
                </c:pt>
                <c:pt idx="99">
                  <c:v>14.2</c:v>
                </c:pt>
                <c:pt idx="100">
                  <c:v>27.9</c:v>
                </c:pt>
                <c:pt idx="101">
                  <c:v>23.7</c:v>
                </c:pt>
                <c:pt idx="102">
                  <c:v>8.1</c:v>
                </c:pt>
                <c:pt idx="103">
                  <c:v>14.1</c:v>
                </c:pt>
                <c:pt idx="104">
                  <c:v>16</c:v>
                </c:pt>
                <c:pt idx="105">
                  <c:v>16.2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'Handel Hurtowy'!$A$8</c:f>
              <c:strCache>
                <c:ptCount val="1"/>
                <c:pt idx="0">
                  <c:v>Przewidywana ogólna sytuacja gospodarcza przedsiębiorstwa</c:v>
                </c:pt>
              </c:strCache>
            </c:strRef>
          </c:tx>
          <c:spPr>
            <a:ln w="28575" cap="rnd">
              <a:solidFill>
                <a:srgbClr val="39AEE8"/>
              </a:solidFill>
              <a:round/>
            </a:ln>
            <a:effectLst/>
          </c:spPr>
          <c:marker>
            <c:symbol val="none"/>
          </c:marker>
          <c:cat>
            <c:strRef>
              <c:f>'Handel Hurtowy'!$C$5:$DD$5</c:f>
              <c:strCache>
                <c:ptCount val="106"/>
                <c:pt idx="0">
                  <c:v>2011 I</c:v>
                </c:pt>
                <c:pt idx="1">
                  <c:v>2011 II</c:v>
                </c:pt>
                <c:pt idx="2">
                  <c:v>2011 III</c:v>
                </c:pt>
                <c:pt idx="3">
                  <c:v>2011 IV</c:v>
                </c:pt>
                <c:pt idx="4">
                  <c:v>2011 V</c:v>
                </c:pt>
                <c:pt idx="5">
                  <c:v>2011 VI</c:v>
                </c:pt>
                <c:pt idx="6">
                  <c:v>2011 VII</c:v>
                </c:pt>
                <c:pt idx="7">
                  <c:v>2011 VIII</c:v>
                </c:pt>
                <c:pt idx="8">
                  <c:v>2011 IX</c:v>
                </c:pt>
                <c:pt idx="9">
                  <c:v>2011 X</c:v>
                </c:pt>
                <c:pt idx="10">
                  <c:v>2011 XI</c:v>
                </c:pt>
                <c:pt idx="11">
                  <c:v>2011 XII</c:v>
                </c:pt>
                <c:pt idx="12">
                  <c:v>2012 I</c:v>
                </c:pt>
                <c:pt idx="13">
                  <c:v>2012 II</c:v>
                </c:pt>
                <c:pt idx="14">
                  <c:v>2012 III</c:v>
                </c:pt>
                <c:pt idx="15">
                  <c:v>2012 IV</c:v>
                </c:pt>
                <c:pt idx="16">
                  <c:v>2012 V</c:v>
                </c:pt>
                <c:pt idx="17">
                  <c:v>2012 VI</c:v>
                </c:pt>
                <c:pt idx="18">
                  <c:v>2012 VII</c:v>
                </c:pt>
                <c:pt idx="19">
                  <c:v>2012 VIII</c:v>
                </c:pt>
                <c:pt idx="20">
                  <c:v>2012 IX</c:v>
                </c:pt>
                <c:pt idx="21">
                  <c:v>2012 X</c:v>
                </c:pt>
                <c:pt idx="22">
                  <c:v>2012 XI</c:v>
                </c:pt>
                <c:pt idx="23">
                  <c:v>2012 XII</c:v>
                </c:pt>
                <c:pt idx="24">
                  <c:v>2013 I</c:v>
                </c:pt>
                <c:pt idx="25">
                  <c:v>2013 II</c:v>
                </c:pt>
                <c:pt idx="26">
                  <c:v>2013 III</c:v>
                </c:pt>
                <c:pt idx="27">
                  <c:v>2013 IV</c:v>
                </c:pt>
                <c:pt idx="28">
                  <c:v>2013 V</c:v>
                </c:pt>
                <c:pt idx="29">
                  <c:v>2013 VI</c:v>
                </c:pt>
                <c:pt idx="30">
                  <c:v>2013 VII</c:v>
                </c:pt>
                <c:pt idx="31">
                  <c:v>2013 VIII</c:v>
                </c:pt>
                <c:pt idx="32">
                  <c:v>2013 IX</c:v>
                </c:pt>
                <c:pt idx="33">
                  <c:v>2013 X</c:v>
                </c:pt>
                <c:pt idx="34">
                  <c:v>2013 XI</c:v>
                </c:pt>
                <c:pt idx="35">
                  <c:v>2013 XII</c:v>
                </c:pt>
                <c:pt idx="36">
                  <c:v>2014 I</c:v>
                </c:pt>
                <c:pt idx="37">
                  <c:v>2014 II</c:v>
                </c:pt>
                <c:pt idx="38">
                  <c:v>2014 III</c:v>
                </c:pt>
                <c:pt idx="39">
                  <c:v>2014 IV</c:v>
                </c:pt>
                <c:pt idx="40">
                  <c:v>2014 V</c:v>
                </c:pt>
                <c:pt idx="41">
                  <c:v>2014 VI</c:v>
                </c:pt>
                <c:pt idx="42">
                  <c:v>2014 VII</c:v>
                </c:pt>
                <c:pt idx="43">
                  <c:v>2014 VIII</c:v>
                </c:pt>
                <c:pt idx="44">
                  <c:v>2014 IX</c:v>
                </c:pt>
                <c:pt idx="45">
                  <c:v>2014 X</c:v>
                </c:pt>
                <c:pt idx="46">
                  <c:v>2014 XI</c:v>
                </c:pt>
                <c:pt idx="47">
                  <c:v>2014 XII</c:v>
                </c:pt>
                <c:pt idx="48">
                  <c:v>2015 I</c:v>
                </c:pt>
                <c:pt idx="49">
                  <c:v>2015 II</c:v>
                </c:pt>
                <c:pt idx="50">
                  <c:v>2015 III</c:v>
                </c:pt>
                <c:pt idx="51">
                  <c:v>2015 IV</c:v>
                </c:pt>
                <c:pt idx="52">
                  <c:v>2015 V</c:v>
                </c:pt>
                <c:pt idx="53">
                  <c:v>2015 VI</c:v>
                </c:pt>
                <c:pt idx="54">
                  <c:v>2015 VII</c:v>
                </c:pt>
                <c:pt idx="55">
                  <c:v>2015 VIII</c:v>
                </c:pt>
                <c:pt idx="56">
                  <c:v>2015 IX</c:v>
                </c:pt>
                <c:pt idx="57">
                  <c:v>2015 X</c:v>
                </c:pt>
                <c:pt idx="58">
                  <c:v>2015 XI</c:v>
                </c:pt>
                <c:pt idx="59">
                  <c:v>2015 XII</c:v>
                </c:pt>
                <c:pt idx="60">
                  <c:v>2016 I</c:v>
                </c:pt>
                <c:pt idx="61">
                  <c:v>2016 II</c:v>
                </c:pt>
                <c:pt idx="62">
                  <c:v>2016 III</c:v>
                </c:pt>
                <c:pt idx="63">
                  <c:v>2016 IV</c:v>
                </c:pt>
                <c:pt idx="64">
                  <c:v>2016 V</c:v>
                </c:pt>
                <c:pt idx="65">
                  <c:v>2016 VI</c:v>
                </c:pt>
                <c:pt idx="66">
                  <c:v>2016 VII</c:v>
                </c:pt>
                <c:pt idx="67">
                  <c:v>2016 VIII</c:v>
                </c:pt>
                <c:pt idx="68">
                  <c:v>2016 IX</c:v>
                </c:pt>
                <c:pt idx="69">
                  <c:v>2016 X</c:v>
                </c:pt>
                <c:pt idx="70">
                  <c:v>2016 XI</c:v>
                </c:pt>
                <c:pt idx="71">
                  <c:v>2016 XII</c:v>
                </c:pt>
                <c:pt idx="72">
                  <c:v>2017 I</c:v>
                </c:pt>
                <c:pt idx="73">
                  <c:v>2017 II</c:v>
                </c:pt>
                <c:pt idx="74">
                  <c:v>2017 III</c:v>
                </c:pt>
                <c:pt idx="75">
                  <c:v>2017 IV</c:v>
                </c:pt>
                <c:pt idx="76">
                  <c:v>2017 V</c:v>
                </c:pt>
                <c:pt idx="77">
                  <c:v>2017 VI</c:v>
                </c:pt>
                <c:pt idx="78">
                  <c:v>2017 VII</c:v>
                </c:pt>
                <c:pt idx="79">
                  <c:v>2017 VIII</c:v>
                </c:pt>
                <c:pt idx="80">
                  <c:v>2017 IX</c:v>
                </c:pt>
                <c:pt idx="81">
                  <c:v>2017 X</c:v>
                </c:pt>
                <c:pt idx="82">
                  <c:v>2017 XI</c:v>
                </c:pt>
                <c:pt idx="83">
                  <c:v>2017 XII</c:v>
                </c:pt>
                <c:pt idx="84">
                  <c:v>2018 I</c:v>
                </c:pt>
                <c:pt idx="85">
                  <c:v>2018 II</c:v>
                </c:pt>
                <c:pt idx="86">
                  <c:v>2018 III</c:v>
                </c:pt>
                <c:pt idx="87">
                  <c:v>2018 IV</c:v>
                </c:pt>
                <c:pt idx="88">
                  <c:v>2018 V</c:v>
                </c:pt>
                <c:pt idx="89">
                  <c:v>2018 VI</c:v>
                </c:pt>
                <c:pt idx="90">
                  <c:v>2018 VII</c:v>
                </c:pt>
                <c:pt idx="91">
                  <c:v>2018 VIII</c:v>
                </c:pt>
                <c:pt idx="92">
                  <c:v>2018 IX</c:v>
                </c:pt>
                <c:pt idx="93">
                  <c:v>2018 X</c:v>
                </c:pt>
                <c:pt idx="94">
                  <c:v>2018 XI</c:v>
                </c:pt>
                <c:pt idx="95">
                  <c:v>2018 XII</c:v>
                </c:pt>
                <c:pt idx="96">
                  <c:v>2019 I</c:v>
                </c:pt>
                <c:pt idx="97">
                  <c:v>2019 II</c:v>
                </c:pt>
                <c:pt idx="98">
                  <c:v>2019 III</c:v>
                </c:pt>
                <c:pt idx="99">
                  <c:v>2019 IV</c:v>
                </c:pt>
                <c:pt idx="100">
                  <c:v>2019 V</c:v>
                </c:pt>
                <c:pt idx="101">
                  <c:v>2019 VI</c:v>
                </c:pt>
                <c:pt idx="102">
                  <c:v>2019 VII</c:v>
                </c:pt>
                <c:pt idx="103">
                  <c:v>2019 VIII</c:v>
                </c:pt>
                <c:pt idx="104">
                  <c:v>2019 IX</c:v>
                </c:pt>
                <c:pt idx="105">
                  <c:v>2019 X</c:v>
                </c:pt>
              </c:strCache>
            </c:strRef>
          </c:cat>
          <c:val>
            <c:numRef>
              <c:f>'Handel Hurtowy'!$C$8:$DD$8</c:f>
              <c:numCache>
                <c:formatCode>[$-10415]0.0</c:formatCode>
                <c:ptCount val="106"/>
                <c:pt idx="0">
                  <c:v>-21.5</c:v>
                </c:pt>
                <c:pt idx="1">
                  <c:v>-0.3</c:v>
                </c:pt>
                <c:pt idx="2">
                  <c:v>2.2000000000000002</c:v>
                </c:pt>
                <c:pt idx="3">
                  <c:v>-3</c:v>
                </c:pt>
                <c:pt idx="4">
                  <c:v>-2.2000000000000002</c:v>
                </c:pt>
                <c:pt idx="5">
                  <c:v>-5</c:v>
                </c:pt>
                <c:pt idx="6">
                  <c:v>2.6</c:v>
                </c:pt>
                <c:pt idx="7">
                  <c:v>-8.1</c:v>
                </c:pt>
                <c:pt idx="8">
                  <c:v>-2.5</c:v>
                </c:pt>
                <c:pt idx="9">
                  <c:v>-5</c:v>
                </c:pt>
                <c:pt idx="10">
                  <c:v>-15.3</c:v>
                </c:pt>
                <c:pt idx="11">
                  <c:v>-27.2</c:v>
                </c:pt>
                <c:pt idx="12">
                  <c:v>-15.5</c:v>
                </c:pt>
                <c:pt idx="13">
                  <c:v>-10.5</c:v>
                </c:pt>
                <c:pt idx="14">
                  <c:v>-1.6</c:v>
                </c:pt>
                <c:pt idx="15">
                  <c:v>-0.6</c:v>
                </c:pt>
                <c:pt idx="16">
                  <c:v>2.8</c:v>
                </c:pt>
                <c:pt idx="17">
                  <c:v>-5.5</c:v>
                </c:pt>
                <c:pt idx="18">
                  <c:v>-8.8000000000000007</c:v>
                </c:pt>
                <c:pt idx="19">
                  <c:v>-16.399999999999999</c:v>
                </c:pt>
                <c:pt idx="20">
                  <c:v>-1.5</c:v>
                </c:pt>
                <c:pt idx="21">
                  <c:v>-7</c:v>
                </c:pt>
                <c:pt idx="22">
                  <c:v>-11.4</c:v>
                </c:pt>
                <c:pt idx="23">
                  <c:v>-18</c:v>
                </c:pt>
                <c:pt idx="24">
                  <c:v>-17.8</c:v>
                </c:pt>
                <c:pt idx="25">
                  <c:v>-17.2</c:v>
                </c:pt>
                <c:pt idx="26">
                  <c:v>-14.5</c:v>
                </c:pt>
                <c:pt idx="27">
                  <c:v>-10.1</c:v>
                </c:pt>
                <c:pt idx="28">
                  <c:v>-12.6</c:v>
                </c:pt>
                <c:pt idx="29">
                  <c:v>-9.9</c:v>
                </c:pt>
                <c:pt idx="30">
                  <c:v>-17.399999999999999</c:v>
                </c:pt>
                <c:pt idx="31">
                  <c:v>-7.3</c:v>
                </c:pt>
                <c:pt idx="32">
                  <c:v>-8.9</c:v>
                </c:pt>
                <c:pt idx="33">
                  <c:v>-9.6</c:v>
                </c:pt>
                <c:pt idx="34">
                  <c:v>0.4</c:v>
                </c:pt>
                <c:pt idx="35">
                  <c:v>-4.8</c:v>
                </c:pt>
                <c:pt idx="36">
                  <c:v>-21.1</c:v>
                </c:pt>
                <c:pt idx="37">
                  <c:v>-6</c:v>
                </c:pt>
                <c:pt idx="38">
                  <c:v>-2.7</c:v>
                </c:pt>
                <c:pt idx="39">
                  <c:v>9.4</c:v>
                </c:pt>
                <c:pt idx="40">
                  <c:v>9.9</c:v>
                </c:pt>
                <c:pt idx="41">
                  <c:v>6.4</c:v>
                </c:pt>
                <c:pt idx="42">
                  <c:v>-0.8</c:v>
                </c:pt>
                <c:pt idx="43">
                  <c:v>-7.9</c:v>
                </c:pt>
                <c:pt idx="44">
                  <c:v>-6.5</c:v>
                </c:pt>
                <c:pt idx="45">
                  <c:v>-2</c:v>
                </c:pt>
                <c:pt idx="46">
                  <c:v>-7.5</c:v>
                </c:pt>
                <c:pt idx="47">
                  <c:v>-14.9</c:v>
                </c:pt>
                <c:pt idx="48">
                  <c:v>-17.8</c:v>
                </c:pt>
                <c:pt idx="49">
                  <c:v>-13.4</c:v>
                </c:pt>
                <c:pt idx="50">
                  <c:v>1.8</c:v>
                </c:pt>
                <c:pt idx="51">
                  <c:v>0.9</c:v>
                </c:pt>
                <c:pt idx="52">
                  <c:v>4.2</c:v>
                </c:pt>
                <c:pt idx="53">
                  <c:v>-0.2</c:v>
                </c:pt>
                <c:pt idx="54">
                  <c:v>-3.1</c:v>
                </c:pt>
                <c:pt idx="55">
                  <c:v>-1.2</c:v>
                </c:pt>
                <c:pt idx="56">
                  <c:v>2.6</c:v>
                </c:pt>
                <c:pt idx="57">
                  <c:v>4.2</c:v>
                </c:pt>
                <c:pt idx="58">
                  <c:v>-4</c:v>
                </c:pt>
                <c:pt idx="59">
                  <c:v>-11.7</c:v>
                </c:pt>
                <c:pt idx="60">
                  <c:v>-20</c:v>
                </c:pt>
                <c:pt idx="61">
                  <c:v>-8</c:v>
                </c:pt>
                <c:pt idx="62">
                  <c:v>2.2999999999999998</c:v>
                </c:pt>
                <c:pt idx="63">
                  <c:v>-2.7</c:v>
                </c:pt>
                <c:pt idx="64">
                  <c:v>0.6</c:v>
                </c:pt>
                <c:pt idx="65">
                  <c:v>-11.6</c:v>
                </c:pt>
                <c:pt idx="66">
                  <c:v>-10.7</c:v>
                </c:pt>
                <c:pt idx="67">
                  <c:v>1.6</c:v>
                </c:pt>
                <c:pt idx="68">
                  <c:v>-8</c:v>
                </c:pt>
                <c:pt idx="69">
                  <c:v>-10.5</c:v>
                </c:pt>
                <c:pt idx="70">
                  <c:v>-12.3</c:v>
                </c:pt>
                <c:pt idx="71">
                  <c:v>-26.8</c:v>
                </c:pt>
                <c:pt idx="72">
                  <c:v>-16.3</c:v>
                </c:pt>
                <c:pt idx="73">
                  <c:v>-6.8</c:v>
                </c:pt>
                <c:pt idx="74">
                  <c:v>5.6</c:v>
                </c:pt>
                <c:pt idx="75">
                  <c:v>12.3</c:v>
                </c:pt>
                <c:pt idx="76">
                  <c:v>7.1</c:v>
                </c:pt>
                <c:pt idx="77">
                  <c:v>-6.7</c:v>
                </c:pt>
                <c:pt idx="78">
                  <c:v>3.9</c:v>
                </c:pt>
                <c:pt idx="79">
                  <c:v>-2.5</c:v>
                </c:pt>
                <c:pt idx="80">
                  <c:v>-0.9</c:v>
                </c:pt>
                <c:pt idx="81">
                  <c:v>-8.3000000000000007</c:v>
                </c:pt>
                <c:pt idx="82">
                  <c:v>-9.4</c:v>
                </c:pt>
                <c:pt idx="83">
                  <c:v>-16.5</c:v>
                </c:pt>
                <c:pt idx="84">
                  <c:v>-8.1999999999999993</c:v>
                </c:pt>
                <c:pt idx="85">
                  <c:v>-1.7</c:v>
                </c:pt>
                <c:pt idx="86">
                  <c:v>3.9</c:v>
                </c:pt>
                <c:pt idx="87">
                  <c:v>2.4</c:v>
                </c:pt>
                <c:pt idx="88">
                  <c:v>1.4</c:v>
                </c:pt>
                <c:pt idx="89">
                  <c:v>14.2</c:v>
                </c:pt>
                <c:pt idx="90">
                  <c:v>10.6</c:v>
                </c:pt>
                <c:pt idx="91">
                  <c:v>15.8</c:v>
                </c:pt>
                <c:pt idx="92">
                  <c:v>11.3</c:v>
                </c:pt>
                <c:pt idx="93">
                  <c:v>2.1</c:v>
                </c:pt>
                <c:pt idx="94">
                  <c:v>-3.8</c:v>
                </c:pt>
                <c:pt idx="95">
                  <c:v>-3.5</c:v>
                </c:pt>
                <c:pt idx="96">
                  <c:v>-13.7</c:v>
                </c:pt>
                <c:pt idx="97">
                  <c:v>-12.4</c:v>
                </c:pt>
                <c:pt idx="98">
                  <c:v>6.8</c:v>
                </c:pt>
                <c:pt idx="99">
                  <c:v>5.4</c:v>
                </c:pt>
                <c:pt idx="100">
                  <c:v>10.5</c:v>
                </c:pt>
                <c:pt idx="101">
                  <c:v>0.6</c:v>
                </c:pt>
                <c:pt idx="102">
                  <c:v>-13.3</c:v>
                </c:pt>
                <c:pt idx="103">
                  <c:v>0.7</c:v>
                </c:pt>
                <c:pt idx="104">
                  <c:v>-13.7</c:v>
                </c:pt>
                <c:pt idx="105">
                  <c:v>-8.1999999999999993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532304"/>
        <c:axId val="169532696"/>
      </c:lineChart>
      <c:dateAx>
        <c:axId val="16953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3060000" spcFirstLastPara="1" vertOverflow="ellipsis" wrap="square" anchor="t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2696"/>
        <c:crosses val="autoZero"/>
        <c:auto val="0"/>
        <c:lblOffset val="100"/>
        <c:baseTimeUnit val="days"/>
      </c:dateAx>
      <c:valAx>
        <c:axId val="169532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10415]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9532304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2A9F93-DC42-461D-A851-4ED0706DB207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683C20B-118A-49BB-AF6A-2D5D9CBA3623}">
      <dgm:prSet phldrT="[Tekst]" custT="1"/>
      <dgm:spPr>
        <a:solidFill>
          <a:srgbClr val="A6DC44"/>
        </a:solidFill>
      </dgm:spPr>
      <dgm:t>
        <a:bodyPr/>
        <a:lstStyle/>
        <a:p>
          <a:r>
            <a:rPr lang="pl-PL" sz="1050" b="0" dirty="0" smtClean="0">
              <a:latin typeface="Fira Sans" panose="020B0503050000020004" pitchFamily="34" charset="0"/>
              <a:ea typeface="Fira Sans" panose="020B0503050000020004" pitchFamily="34" charset="0"/>
            </a:rPr>
            <a:t>BUDOWNICTWO</a:t>
          </a:r>
        </a:p>
        <a:p>
          <a:r>
            <a:rPr lang="pl-PL" sz="1200" b="0" dirty="0" smtClean="0">
              <a:latin typeface="Fira Sans" panose="020B0503050000020004" pitchFamily="34" charset="0"/>
              <a:ea typeface="Fira Sans" panose="020B0503050000020004" pitchFamily="34" charset="0"/>
            </a:rPr>
            <a:t>5 000</a:t>
          </a:r>
          <a:endParaRPr lang="pl-PL" sz="1200" b="0" dirty="0">
            <a:latin typeface="Fira Sans" panose="020B0503050000020004" pitchFamily="34" charset="0"/>
            <a:ea typeface="Fira Sans" panose="020B0503050000020004" pitchFamily="34" charset="0"/>
          </a:endParaRPr>
        </a:p>
      </dgm:t>
    </dgm:pt>
    <dgm:pt modelId="{79650150-DDBF-44CE-AB78-7858029D2D3E}" type="parTrans" cxnId="{43BB87B5-B690-4ADD-8382-D387D95AA1FD}">
      <dgm:prSet/>
      <dgm:spPr/>
      <dgm:t>
        <a:bodyPr/>
        <a:lstStyle/>
        <a:p>
          <a:endParaRPr lang="pl-PL"/>
        </a:p>
      </dgm:t>
    </dgm:pt>
    <dgm:pt modelId="{7A7B8AB9-8577-4960-A04E-2580F5C0D1A8}" type="sibTrans" cxnId="{43BB87B5-B690-4ADD-8382-D387D95AA1FD}">
      <dgm:prSet/>
      <dgm:spPr/>
      <dgm:t>
        <a:bodyPr/>
        <a:lstStyle/>
        <a:p>
          <a:endParaRPr lang="pl-PL"/>
        </a:p>
      </dgm:t>
    </dgm:pt>
    <dgm:pt modelId="{5797D9F9-4628-4F24-A2A7-E123417D011A}">
      <dgm:prSet phldrT="[Tekst]" custT="1"/>
      <dgm:spPr>
        <a:solidFill>
          <a:srgbClr val="00B050"/>
        </a:solidFill>
      </dgm:spPr>
      <dgm:t>
        <a:bodyPr/>
        <a:lstStyle/>
        <a:p>
          <a:r>
            <a:rPr lang="pl-PL" sz="1400" dirty="0" smtClean="0">
              <a:latin typeface="Fira Sans" panose="020B0503050000020004" pitchFamily="34" charset="0"/>
              <a:ea typeface="Fira Sans" panose="020B0503050000020004" pitchFamily="34" charset="0"/>
            </a:rPr>
            <a:t>PRZEMYSŁ </a:t>
          </a:r>
        </a:p>
        <a:p>
          <a:r>
            <a:rPr lang="pl-PL" sz="1400" dirty="0" smtClean="0">
              <a:latin typeface="Fira Sans" panose="020B0503050000020004" pitchFamily="34" charset="0"/>
              <a:ea typeface="Fira Sans" panose="020B0503050000020004" pitchFamily="34" charset="0"/>
            </a:rPr>
            <a:t>3 500</a:t>
          </a:r>
          <a:endParaRPr lang="pl-PL" sz="1400" dirty="0">
            <a:latin typeface="Fira Sans" panose="020B0503050000020004" pitchFamily="34" charset="0"/>
            <a:ea typeface="Fira Sans" panose="020B0503050000020004" pitchFamily="34" charset="0"/>
          </a:endParaRPr>
        </a:p>
      </dgm:t>
    </dgm:pt>
    <dgm:pt modelId="{62703A2E-4D04-4060-B840-B25E4355E8C0}" type="parTrans" cxnId="{168C9226-0B46-4154-9305-F570647DF2DB}">
      <dgm:prSet/>
      <dgm:spPr/>
      <dgm:t>
        <a:bodyPr/>
        <a:lstStyle/>
        <a:p>
          <a:endParaRPr lang="pl-PL"/>
        </a:p>
      </dgm:t>
    </dgm:pt>
    <dgm:pt modelId="{F43E463C-15C7-4377-9A8A-604573E71F4B}" type="sibTrans" cxnId="{168C9226-0B46-4154-9305-F570647DF2DB}">
      <dgm:prSet/>
      <dgm:spPr/>
      <dgm:t>
        <a:bodyPr/>
        <a:lstStyle/>
        <a:p>
          <a:endParaRPr lang="pl-PL"/>
        </a:p>
      </dgm:t>
    </dgm:pt>
    <dgm:pt modelId="{897E0FD7-2A35-49BA-BAC8-AFB5BC00A83B}">
      <dgm:prSet phldrT="[Tekst]" custT="1"/>
      <dgm:spPr>
        <a:solidFill>
          <a:srgbClr val="00B0F0"/>
        </a:solidFill>
      </dgm:spPr>
      <dgm:t>
        <a:bodyPr/>
        <a:lstStyle/>
        <a:p>
          <a:r>
            <a:rPr lang="pl-PL" sz="1400" dirty="0" smtClean="0">
              <a:latin typeface="Fira Sans" panose="020B0503050000020004" pitchFamily="34" charset="0"/>
              <a:ea typeface="Fira Sans" panose="020B0503050000020004" pitchFamily="34" charset="0"/>
            </a:rPr>
            <a:t>HANDEL</a:t>
          </a:r>
        </a:p>
        <a:p>
          <a:r>
            <a:rPr lang="pl-PL" sz="1400" dirty="0" smtClean="0">
              <a:latin typeface="Fira Sans" panose="020B0503050000020004" pitchFamily="34" charset="0"/>
              <a:ea typeface="Fira Sans" panose="020B0503050000020004" pitchFamily="34" charset="0"/>
            </a:rPr>
            <a:t>9 500</a:t>
          </a:r>
          <a:endParaRPr lang="pl-PL" sz="1400" dirty="0">
            <a:latin typeface="Fira Sans" panose="020B0503050000020004" pitchFamily="34" charset="0"/>
            <a:ea typeface="Fira Sans" panose="020B0503050000020004" pitchFamily="34" charset="0"/>
          </a:endParaRPr>
        </a:p>
      </dgm:t>
    </dgm:pt>
    <dgm:pt modelId="{7DD1AFC7-A2E0-48FB-BE7F-6FE6CFD14BA0}" type="parTrans" cxnId="{47257839-790A-4DCF-87D1-D89EC8582910}">
      <dgm:prSet/>
      <dgm:spPr/>
      <dgm:t>
        <a:bodyPr/>
        <a:lstStyle/>
        <a:p>
          <a:endParaRPr lang="pl-PL"/>
        </a:p>
      </dgm:t>
    </dgm:pt>
    <dgm:pt modelId="{C2F122CD-A1A8-4904-ADB9-EEA5EC677BDD}" type="sibTrans" cxnId="{47257839-790A-4DCF-87D1-D89EC8582910}">
      <dgm:prSet/>
      <dgm:spPr/>
      <dgm:t>
        <a:bodyPr/>
        <a:lstStyle/>
        <a:p>
          <a:endParaRPr lang="pl-PL"/>
        </a:p>
      </dgm:t>
    </dgm:pt>
    <dgm:pt modelId="{83C8843B-2CFE-443A-81BD-B223872E4146}">
      <dgm:prSet phldrT="[Tekst]" custT="1"/>
      <dgm:spPr/>
      <dgm:t>
        <a:bodyPr/>
        <a:lstStyle/>
        <a:p>
          <a:r>
            <a:rPr lang="pl-PL" sz="3200" dirty="0" smtClean="0">
              <a:solidFill>
                <a:srgbClr val="0070C0"/>
              </a:solidFill>
              <a:latin typeface="Fira Sans" panose="020B0503050000020004" pitchFamily="34" charset="0"/>
              <a:ea typeface="Fira Sans" panose="020B0503050000020004" pitchFamily="34" charset="0"/>
            </a:rPr>
            <a:t>23 000</a:t>
          </a:r>
        </a:p>
        <a:p>
          <a:r>
            <a:rPr lang="pl-PL" sz="1200" dirty="0" smtClean="0">
              <a:solidFill>
                <a:srgbClr val="0070C0"/>
              </a:solidFill>
              <a:latin typeface="Fira Sans" panose="020B0503050000020004" pitchFamily="34" charset="0"/>
              <a:ea typeface="Fira Sans" panose="020B0503050000020004" pitchFamily="34" charset="0"/>
            </a:rPr>
            <a:t>Styczeń 2019 r.</a:t>
          </a:r>
          <a:r>
            <a:rPr lang="pl-PL" sz="1200" dirty="0" smtClean="0">
              <a:solidFill>
                <a:srgbClr val="0070C0"/>
              </a:solidFill>
            </a:rPr>
            <a:t> </a:t>
          </a:r>
          <a:endParaRPr lang="pl-PL" sz="1200" dirty="0">
            <a:solidFill>
              <a:srgbClr val="0070C0"/>
            </a:solidFill>
          </a:endParaRPr>
        </a:p>
      </dgm:t>
    </dgm:pt>
    <dgm:pt modelId="{E0D4340B-193E-4B27-8331-64FE03FEF2AC}" type="parTrans" cxnId="{AA917C1C-95B4-4454-8E68-3D858723F9FC}">
      <dgm:prSet/>
      <dgm:spPr/>
      <dgm:t>
        <a:bodyPr/>
        <a:lstStyle/>
        <a:p>
          <a:endParaRPr lang="pl-PL"/>
        </a:p>
      </dgm:t>
    </dgm:pt>
    <dgm:pt modelId="{9C25FA2D-F7C5-4608-BDB1-34FAD2A38B24}" type="sibTrans" cxnId="{AA917C1C-95B4-4454-8E68-3D858723F9FC}">
      <dgm:prSet/>
      <dgm:spPr/>
      <dgm:t>
        <a:bodyPr/>
        <a:lstStyle/>
        <a:p>
          <a:endParaRPr lang="pl-PL"/>
        </a:p>
      </dgm:t>
    </dgm:pt>
    <dgm:pt modelId="{749F62EF-F179-497E-BC09-87094ECC9327}" type="pres">
      <dgm:prSet presAssocID="{262A9F93-DC42-461D-A851-4ED0706DB20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9B52D64-75CD-405B-9CD5-D97E5B60409B}" type="pres">
      <dgm:prSet presAssocID="{262A9F93-DC42-461D-A851-4ED0706DB207}" presName="ellipse" presStyleLbl="trBgShp" presStyleIdx="0" presStyleCnt="1" custScaleX="103897" custScaleY="115860" custLinFactNeighborX="1988" custLinFactNeighborY="-2778"/>
      <dgm:spPr/>
      <dgm:t>
        <a:bodyPr/>
        <a:lstStyle/>
        <a:p>
          <a:endParaRPr lang="pl-PL"/>
        </a:p>
      </dgm:t>
    </dgm:pt>
    <dgm:pt modelId="{AF61AF83-9471-491F-B46D-9CA6AFE31997}" type="pres">
      <dgm:prSet presAssocID="{262A9F93-DC42-461D-A851-4ED0706DB207}" presName="arrow1" presStyleLbl="fgShp" presStyleIdx="0" presStyleCnt="1"/>
      <dgm:spPr>
        <a:solidFill>
          <a:srgbClr val="15337B"/>
        </a:solidFill>
        <a:ln>
          <a:solidFill>
            <a:srgbClr val="A6DC44"/>
          </a:solidFill>
        </a:ln>
      </dgm:spPr>
    </dgm:pt>
    <dgm:pt modelId="{A2040107-BF7A-4874-B91D-64A90CA10D97}" type="pres">
      <dgm:prSet presAssocID="{262A9F93-DC42-461D-A851-4ED0706DB207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F00D0A6-752D-417C-BE91-05492F03DC92}" type="pres">
      <dgm:prSet presAssocID="{5797D9F9-4628-4F24-A2A7-E123417D011A}" presName="item1" presStyleLbl="node1" presStyleIdx="0" presStyleCnt="3" custAng="0" custLinFactNeighborX="-23968" custLinFactNeighborY="-23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5DA2E64-C46C-40DF-81F5-69571C7CEECA}" type="pres">
      <dgm:prSet presAssocID="{897E0FD7-2A35-49BA-BAC8-AFB5BC00A83B}" presName="item2" presStyleLbl="node1" presStyleIdx="1" presStyleCnt="3" custAng="1359738" custLinFactNeighborX="-11034" custLinFactNeighborY="-1980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D7F423A-CE0C-436A-81DA-59E17EB39EF6}" type="pres">
      <dgm:prSet presAssocID="{83C8843B-2CFE-443A-81BD-B223872E4146}" presName="item3" presStyleLbl="node1" presStyleIdx="2" presStyleCnt="3" custAng="20771175" custScaleX="101642" custScaleY="97570" custLinFactNeighborX="-34726" custLinFactNeighborY="-2351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A059BE-EE6A-4906-9452-3645A40212ED}" type="pres">
      <dgm:prSet presAssocID="{262A9F93-DC42-461D-A851-4ED0706DB207}" presName="funnel" presStyleLbl="trAlignAcc1" presStyleIdx="0" presStyleCnt="1" custLinFactNeighborX="0" custLinFactNeighborY="-1427"/>
      <dgm:spPr>
        <a:solidFill>
          <a:schemeClr val="accent5">
            <a:lumMod val="60000"/>
            <a:lumOff val="40000"/>
            <a:alpha val="40000"/>
          </a:schemeClr>
        </a:solidFill>
      </dgm:spPr>
      <dgm:t>
        <a:bodyPr/>
        <a:lstStyle/>
        <a:p>
          <a:endParaRPr lang="pl-PL"/>
        </a:p>
      </dgm:t>
    </dgm:pt>
  </dgm:ptLst>
  <dgm:cxnLst>
    <dgm:cxn modelId="{168C9226-0B46-4154-9305-F570647DF2DB}" srcId="{262A9F93-DC42-461D-A851-4ED0706DB207}" destId="{5797D9F9-4628-4F24-A2A7-E123417D011A}" srcOrd="1" destOrd="0" parTransId="{62703A2E-4D04-4060-B840-B25E4355E8C0}" sibTransId="{F43E463C-15C7-4377-9A8A-604573E71F4B}"/>
    <dgm:cxn modelId="{79931C8A-49D4-4FD8-A6F2-47A2092D0C4E}" type="presOf" srcId="{83C8843B-2CFE-443A-81BD-B223872E4146}" destId="{A2040107-BF7A-4874-B91D-64A90CA10D97}" srcOrd="0" destOrd="0" presId="urn:microsoft.com/office/officeart/2005/8/layout/funnel1"/>
    <dgm:cxn modelId="{47257839-790A-4DCF-87D1-D89EC8582910}" srcId="{262A9F93-DC42-461D-A851-4ED0706DB207}" destId="{897E0FD7-2A35-49BA-BAC8-AFB5BC00A83B}" srcOrd="2" destOrd="0" parTransId="{7DD1AFC7-A2E0-48FB-BE7F-6FE6CFD14BA0}" sibTransId="{C2F122CD-A1A8-4904-ADB9-EEA5EC677BDD}"/>
    <dgm:cxn modelId="{A7A9009C-FE1C-4608-9EBA-377B3C93BACB}" type="presOf" srcId="{D683C20B-118A-49BB-AF6A-2D5D9CBA3623}" destId="{8D7F423A-CE0C-436A-81DA-59E17EB39EF6}" srcOrd="0" destOrd="0" presId="urn:microsoft.com/office/officeart/2005/8/layout/funnel1"/>
    <dgm:cxn modelId="{7C42061A-9A3B-4C10-B85C-2F556AAAF922}" type="presOf" srcId="{897E0FD7-2A35-49BA-BAC8-AFB5BC00A83B}" destId="{FF00D0A6-752D-417C-BE91-05492F03DC92}" srcOrd="0" destOrd="0" presId="urn:microsoft.com/office/officeart/2005/8/layout/funnel1"/>
    <dgm:cxn modelId="{43BB87B5-B690-4ADD-8382-D387D95AA1FD}" srcId="{262A9F93-DC42-461D-A851-4ED0706DB207}" destId="{D683C20B-118A-49BB-AF6A-2D5D9CBA3623}" srcOrd="0" destOrd="0" parTransId="{79650150-DDBF-44CE-AB78-7858029D2D3E}" sibTransId="{7A7B8AB9-8577-4960-A04E-2580F5C0D1A8}"/>
    <dgm:cxn modelId="{6C82AA09-B41D-4857-81A2-312712CBEBDC}" type="presOf" srcId="{262A9F93-DC42-461D-A851-4ED0706DB207}" destId="{749F62EF-F179-497E-BC09-87094ECC9327}" srcOrd="0" destOrd="0" presId="urn:microsoft.com/office/officeart/2005/8/layout/funnel1"/>
    <dgm:cxn modelId="{647C35E8-1122-474A-A608-A3A04945ABA8}" type="presOf" srcId="{5797D9F9-4628-4F24-A2A7-E123417D011A}" destId="{15DA2E64-C46C-40DF-81F5-69571C7CEECA}" srcOrd="0" destOrd="0" presId="urn:microsoft.com/office/officeart/2005/8/layout/funnel1"/>
    <dgm:cxn modelId="{AA917C1C-95B4-4454-8E68-3D858723F9FC}" srcId="{262A9F93-DC42-461D-A851-4ED0706DB207}" destId="{83C8843B-2CFE-443A-81BD-B223872E4146}" srcOrd="3" destOrd="0" parTransId="{E0D4340B-193E-4B27-8331-64FE03FEF2AC}" sibTransId="{9C25FA2D-F7C5-4608-BDB1-34FAD2A38B24}"/>
    <dgm:cxn modelId="{64B27A0C-62B5-43F1-AA29-5DF3036701D4}" type="presParOf" srcId="{749F62EF-F179-497E-BC09-87094ECC9327}" destId="{69B52D64-75CD-405B-9CD5-D97E5B60409B}" srcOrd="0" destOrd="0" presId="urn:microsoft.com/office/officeart/2005/8/layout/funnel1"/>
    <dgm:cxn modelId="{319742A5-FC78-44CD-983E-FDF596CE4E90}" type="presParOf" srcId="{749F62EF-F179-497E-BC09-87094ECC9327}" destId="{AF61AF83-9471-491F-B46D-9CA6AFE31997}" srcOrd="1" destOrd="0" presId="urn:microsoft.com/office/officeart/2005/8/layout/funnel1"/>
    <dgm:cxn modelId="{B7EE074C-E31E-4D20-BDB6-CAA99AE0605B}" type="presParOf" srcId="{749F62EF-F179-497E-BC09-87094ECC9327}" destId="{A2040107-BF7A-4874-B91D-64A90CA10D97}" srcOrd="2" destOrd="0" presId="urn:microsoft.com/office/officeart/2005/8/layout/funnel1"/>
    <dgm:cxn modelId="{87DF639D-5193-4DDF-B387-242D672681DF}" type="presParOf" srcId="{749F62EF-F179-497E-BC09-87094ECC9327}" destId="{FF00D0A6-752D-417C-BE91-05492F03DC92}" srcOrd="3" destOrd="0" presId="urn:microsoft.com/office/officeart/2005/8/layout/funnel1"/>
    <dgm:cxn modelId="{1CEABA67-7E8A-41F2-8AA8-DFC7538FE4A2}" type="presParOf" srcId="{749F62EF-F179-497E-BC09-87094ECC9327}" destId="{15DA2E64-C46C-40DF-81F5-69571C7CEECA}" srcOrd="4" destOrd="0" presId="urn:microsoft.com/office/officeart/2005/8/layout/funnel1"/>
    <dgm:cxn modelId="{65E58F2D-7788-407C-885A-2FD451801132}" type="presParOf" srcId="{749F62EF-F179-497E-BC09-87094ECC9327}" destId="{8D7F423A-CE0C-436A-81DA-59E17EB39EF6}" srcOrd="5" destOrd="0" presId="urn:microsoft.com/office/officeart/2005/8/layout/funnel1"/>
    <dgm:cxn modelId="{FBDDC557-1918-43F2-90A7-904C1D70F347}" type="presParOf" srcId="{749F62EF-F179-497E-BC09-87094ECC9327}" destId="{6CA059BE-EE6A-4906-9452-3645A40212E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48" cy="49792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644" y="1"/>
            <a:ext cx="2945448" cy="497923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4B249258-2021-4A05-B6E1-6B099A5B1239}" type="datetimeFigureOut">
              <a:rPr lang="pl-PL" smtClean="0"/>
              <a:pPr/>
              <a:t>2019-11-14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716"/>
            <a:ext cx="2945448" cy="49792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644" y="9428716"/>
            <a:ext cx="2945448" cy="497922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0CA825C0-E22D-4A67-BCC6-99758016D69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0123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B246D6E2-FA11-4C5E-BB5D-FBD577E21485}" type="datetimeFigureOut">
              <a:rPr lang="pl-PL" smtClean="0"/>
              <a:pPr/>
              <a:t>2019-11-14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824" tIns="45912" rIns="91824" bIns="45912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F811E982-2B5B-40CF-9C4C-58196803449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5293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1E982-2B5B-40CF-9C4C-581968034499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641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badaniu </a:t>
            </a:r>
            <a:r>
              <a:rPr lang="pl-PL" dirty="0" err="1"/>
              <a:t>AKPm</a:t>
            </a:r>
            <a:r>
              <a:rPr lang="pl-PL" dirty="0"/>
              <a:t> do próby (3500 przedsiębiorstw) wchodzą wszystkie jednostki duże oraz 10% podmiotów z grupy małych i średnich. Losowanie tych jednostek odbywa się według schematu warstwowego, bez zwracania, proporcjonalnie, przy czym dąży się, by do próby weszły wszystkie jednostki, które należą do klasy dużej (o liczbie pracujących 250 i więcej osób). Źródło tworzenia kartotek do badania stanowi Baza Jednostek Statystycznych w powiązaniu z wynikami rocznej statystyki przedsiębiorstw – badania SP i SP-3. Aktualizacja próby dokonywana jest raz na rok. Losowanie odbywa się w GUS na postawie algorytmów w miesiącach listopad-grudzień.</a:t>
            </a:r>
          </a:p>
          <a:p>
            <a:r>
              <a:rPr lang="pl-PL" i="1" dirty="0"/>
              <a:t>W badaniu </a:t>
            </a:r>
            <a:r>
              <a:rPr lang="pl-PL" i="1" dirty="0" err="1"/>
              <a:t>AKBm</a:t>
            </a:r>
            <a:r>
              <a:rPr lang="pl-PL" i="1" dirty="0"/>
              <a:t> </a:t>
            </a:r>
            <a:r>
              <a:rPr lang="pl-PL" dirty="0"/>
              <a:t>do próby (5000 przedsiębiorstw) wchodzą wszystkie jednostki średnie i duże oraz 1% podmiotów ze zbiorowości małych i mikroprzedsiębiorstw. Samo losowanie odbywa się na tych samych zasadach jak do badania AKP, przy czym dąży się, by do próby weszły wszystkie jednostki, które należą do klasy średniej i dużej (o liczbie pracujących 50 i więcej osób). </a:t>
            </a:r>
          </a:p>
          <a:p>
            <a:r>
              <a:rPr lang="pl-PL" dirty="0"/>
              <a:t>W badaniu AKH do próby liczącej łącznie ok. 9500 przedsiębiorstw wchodzą wszystkie jednostki średnie i duże oraz 1% podmiotów ze zbiorowości małych i mikroprzedsiębiorstw. Podobnie jak w budownictwie.</a:t>
            </a:r>
          </a:p>
          <a:p>
            <a:r>
              <a:rPr lang="pl-PL" dirty="0"/>
              <a:t>W badaniu AKU Do próby liczącej 5000 przedsiębiorstw wchodzi w całości grupa jednostek dużych oraz 1% podmiotów ze zbiorowości mikroprzedsiębiorstw, małych i średnich. </a:t>
            </a:r>
          </a:p>
          <a:p>
            <a:pPr defTabSz="918240">
              <a:defRPr/>
            </a:pPr>
            <a:r>
              <a:rPr lang="pl-PL" i="1" dirty="0"/>
              <a:t>Badaniami nie są obejmowane mikro-przedsiębiorstwa (do 9 osób pracujących) z uwagi na to, że nie mają one istotnego wpływu na stan koniunktury w całym przetwórstwie przemysłowym, generując ok. 5% przychodów całej badanej zbiorowości.  </a:t>
            </a:r>
          </a:p>
          <a:p>
            <a:endParaRPr lang="pl-PL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9DB04-EA63-41B7-8C4F-A1B5A8053A3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3494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6B7C-FA41-4E90-B13B-AE94F02E259A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946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16B0D-210F-4314-8C85-5420BE85AE1C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798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E681-F10E-4F37-AC8C-A0268ED8F213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403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3CEF-96AD-4DC3-9AF7-042DC3401B8F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96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4970-882B-410B-9C43-F0C7F0794DFB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058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11492-D72D-4D43-B7ED-62BCDE6D7103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330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A42F-DBB0-4A64-8042-A5362E420EBB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93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0B786-764A-4F7C-B614-79E6758DA007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386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E7DD-DB9D-414F-B418-7E32F5231BC0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70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63FDC-5535-4432-83A8-56ACCBC607E2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0181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F809A-2170-4B01-ABF3-6ECC1E555406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Zielona Góra, 21 listopada 2018 r.</a:t>
            </a: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40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7FEFD-E118-4FD4-AA9E-ED573F5A4083}" type="datetime1">
              <a:rPr lang="pl-PL" smtClean="0"/>
              <a:pPr/>
              <a:t>2019-11-14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smtClean="0"/>
              <a:t>Zielona Góra, 21 listopada 2018 r.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D82EB-1A49-4D7F-AFCF-8A659CA7AA5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87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H.Gontarz@stat.gov.p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72993" y="6299787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7" name="Schemat blokowy: opóźnienie 6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</a:t>
            </a:r>
            <a:endParaRPr lang="pl-PL" sz="12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63610" y="2753407"/>
            <a:ext cx="8056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Badania </a:t>
            </a:r>
            <a:r>
              <a:rPr lang="pl-PL" sz="24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koniunktury </a:t>
            </a:r>
            <a:r>
              <a:rPr lang="pl-PL" sz="24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gospodarczej</a:t>
            </a:r>
            <a:endParaRPr lang="pl-PL" sz="24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63610" y="4707165"/>
            <a:ext cx="6491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Agnieszka Jankowska</a:t>
            </a:r>
            <a:endParaRPr lang="pl-PL" sz="1200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r>
              <a:rPr lang="pl-PL" sz="1200" i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Ośrodek Badań Koniunktury</a:t>
            </a:r>
          </a:p>
          <a:p>
            <a:r>
              <a:rPr lang="pl-PL" sz="1200" i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Urząd Statystyczny </a:t>
            </a:r>
            <a:r>
              <a:rPr lang="pl-PL" sz="1200" i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Zielona Góra</a:t>
            </a:r>
            <a:endParaRPr lang="pl-PL" sz="1200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63610" y="3437708"/>
            <a:ext cx="7372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P</a:t>
            </a:r>
            <a:r>
              <a:rPr lang="pl-PL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rognozowanie </a:t>
            </a:r>
            <a:r>
              <a:rPr lang="pl-PL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na </a:t>
            </a:r>
            <a:r>
              <a:rPr lang="pl-PL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podstawie badań koniunktury</a:t>
            </a:r>
          </a:p>
          <a:p>
            <a:r>
              <a:rPr lang="pl-PL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Eksperymentalne badanie GUS - barometr koniunktury</a:t>
            </a:r>
            <a:endParaRPr lang="pl-PL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Ogólny wskaźnik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syntety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czny koniunktury gospodarczej GUS (SI) 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dla Polski</a:t>
            </a:r>
            <a:b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</a:b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Wskaźnik odczuć ekonomicznych dla Unii Europejskiej i strefy Euro</a:t>
            </a:r>
            <a:endParaRPr lang="en-US" sz="1600" b="1" dirty="0" err="1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11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146810"/>
              </p:ext>
            </p:extLst>
          </p:nvPr>
        </p:nvGraphicFramePr>
        <p:xfrm>
          <a:off x="622986" y="1468616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Wskaźniki ufności koniunktury gospodarczej dla wybranych sektorów gospodarki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12</a:t>
            </a:r>
          </a:p>
        </p:txBody>
      </p:sp>
      <p:graphicFrame>
        <p:nvGraphicFramePr>
          <p:cNvPr id="14" name="Symbol zastępczy zawartości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671591"/>
              </p:ext>
            </p:extLst>
          </p:nvPr>
        </p:nvGraphicFramePr>
        <p:xfrm>
          <a:off x="628650" y="1149531"/>
          <a:ext cx="7886700" cy="484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Wybrane wskaźniki proste dla </a:t>
            </a: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województwa </a:t>
            </a:r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lubuskiego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7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/>
          </p:nvPr>
        </p:nvGraphicFramePr>
        <p:xfrm>
          <a:off x="1215595" y="1375705"/>
          <a:ext cx="3735346" cy="2281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Wykres 14"/>
          <p:cNvGraphicFramePr>
            <a:graphicFrameLocks/>
          </p:cNvGraphicFramePr>
          <p:nvPr>
            <p:extLst/>
          </p:nvPr>
        </p:nvGraphicFramePr>
        <p:xfrm>
          <a:off x="4539050" y="3410464"/>
          <a:ext cx="3933835" cy="2370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45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 ogólnego klimatu koniunktury w przetwórstwie przemysłowym dla województwa lubuskiego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13</a:t>
            </a:r>
          </a:p>
        </p:txBody>
      </p:sp>
      <p:graphicFrame>
        <p:nvGraphicFramePr>
          <p:cNvPr id="15" name="Symbol zastępczy zawartości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558746"/>
              </p:ext>
            </p:extLst>
          </p:nvPr>
        </p:nvGraphicFramePr>
        <p:xfrm>
          <a:off x="622986" y="897924"/>
          <a:ext cx="7886700" cy="5187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74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 ogólnego klimatu koniunktury </a:t>
            </a: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 budownictwie </a:t>
            </a:r>
            <a:b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dla </a:t>
            </a:r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województwa lubuskiego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14</a:t>
            </a:r>
          </a:p>
        </p:txBody>
      </p:sp>
      <p:graphicFrame>
        <p:nvGraphicFramePr>
          <p:cNvPr id="14" name="Symbol zastępczy zawartości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273164"/>
              </p:ext>
            </p:extLst>
          </p:nvPr>
        </p:nvGraphicFramePr>
        <p:xfrm>
          <a:off x="628650" y="1037968"/>
          <a:ext cx="7886700" cy="5138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6021859" y="6299787"/>
            <a:ext cx="2487826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184369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 ogólnego klimatu koniunktury </a:t>
            </a: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 handlu hurtowym </a:t>
            </a:r>
            <a:b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dla </a:t>
            </a:r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województwa lubuskiego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15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349474"/>
              </p:ext>
            </p:extLst>
          </p:nvPr>
        </p:nvGraphicFramePr>
        <p:xfrm>
          <a:off x="628650" y="1202724"/>
          <a:ext cx="7886700" cy="497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769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 ogólnego klimatu koniunktury </a:t>
            </a: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 handlu detalicznym </a:t>
            </a:r>
            <a:b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r>
              <a:rPr lang="pl-PL" sz="1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dla </a:t>
            </a:r>
            <a:r>
              <a:rPr lang="pl-PL" sz="18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województwa lubuskiego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16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133774"/>
              </p:ext>
            </p:extLst>
          </p:nvPr>
        </p:nvGraphicFramePr>
        <p:xfrm>
          <a:off x="614233" y="1043030"/>
          <a:ext cx="7886700" cy="494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84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 algn="ctr"/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 ogólnego klimatu koniunktury w 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sekcji 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transport i gospodarka magazynowa 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dla 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województwa lubuskiego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17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07074"/>
              </p:ext>
            </p:extLst>
          </p:nvPr>
        </p:nvGraphicFramePr>
        <p:xfrm>
          <a:off x="622986" y="139681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18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1227909"/>
            <a:ext cx="7759337" cy="4522102"/>
          </a:xfrm>
        </p:spPr>
        <p:txBody>
          <a:bodyPr>
            <a:normAutofit/>
          </a:bodyPr>
          <a:lstStyle/>
          <a:p>
            <a:r>
              <a:rPr lang="pl-PL" sz="19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prezentacja i analiza na danych wyrównanych sezonowo</a:t>
            </a:r>
            <a:endParaRPr lang="en-US" sz="19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r>
              <a:rPr lang="pl-PL" sz="19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możliwości prezentacji wskaźników w różnych przekrojach</a:t>
            </a:r>
          </a:p>
          <a:p>
            <a:r>
              <a:rPr lang="pl-PL" sz="19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analiza relacji wyników badań ankietowych z badaniami o charakterze ilościowym (gospodarka realna).</a:t>
            </a:r>
          </a:p>
          <a:p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Wyniki gromadzone w prowadzonych przez GUS badaniach koniunktury gospodarczej podlegają stałej ocenie z punktu widzenia ich jakości. Badania koniunktury dostarczają informacji o kierunkach zmian obserwowanych w gospodarce, służą do analiz trendów rozwoju gospodarczego. </a:t>
            </a:r>
          </a:p>
          <a:p>
            <a:endParaRPr lang="pl-PL" sz="20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W analizach szeregów czasowych zakładamy, że powinny one obejmować okresy co najmniej pięcioletnie. W miarę wydłużania się szeregów czasowych, dane te mogą być wykorzystywane do badań wieloletnich cykli gospodarczych</a:t>
            </a:r>
            <a:endParaRPr lang="pl-PL" sz="19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19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248194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796834" y="956928"/>
            <a:ext cx="7432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Zawarte w ankietach subiektywne opinie wyrażane przez przedsiębiorców dobrze odzwierciedlają sytuację gospodarczą i zachodzące jej zmiany.</a:t>
            </a:r>
          </a:p>
        </p:txBody>
      </p:sp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435414"/>
              </p:ext>
            </p:extLst>
          </p:nvPr>
        </p:nvGraphicFramePr>
        <p:xfrm>
          <a:off x="551935" y="2153133"/>
          <a:ext cx="8093676" cy="3659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Wprowadzenie do badań koniunktury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9557" y="1215676"/>
            <a:ext cx="7858897" cy="439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altLang="pl-PL" sz="200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ira Sans" panose="020B0503050000020004" pitchFamily="34" charset="0"/>
                <a:ea typeface="Fira Sans" panose="020B0503050000020004" pitchFamily="34" charset="0"/>
                <a:cs typeface="Calibri" panose="020F0502020204030204" pitchFamily="34" charset="0"/>
              </a:rPr>
              <a:t>Źródłem  informacji o stanie koniunktury jest przede wszystkim statystyka ilościowa.</a:t>
            </a:r>
          </a:p>
          <a:p>
            <a:pPr marL="0" indent="0" algn="just">
              <a:buNone/>
            </a:pPr>
            <a:endParaRPr lang="pl-PL" altLang="pl-PL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ira Sans" panose="020B0503050000020004" pitchFamily="34" charset="0"/>
              <a:ea typeface="Fira Sans" panose="020B05030500000200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l-PL" altLang="pl-PL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ira Sans" panose="020B0503050000020004" pitchFamily="34" charset="0"/>
                <a:ea typeface="Fira Sans" panose="020B0503050000020004" pitchFamily="34" charset="0"/>
                <a:cs typeface="Calibri" panose="020F0502020204030204" pitchFamily="34" charset="0"/>
              </a:rPr>
              <a:t>Jakościowe badania koniunktury  gospodarczej prowadzone metodą testu koniunkturalnego stanowią dodatkowy element umożliwiający pełniejszą ocenę sytuacji całego sektora przedsiębiorstw i poszczególnych jego działów.</a:t>
            </a:r>
          </a:p>
          <a:p>
            <a:pPr marL="0" indent="0" algn="just">
              <a:buNone/>
            </a:pPr>
            <a:endParaRPr lang="pl-PL" altLang="pl-PL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ira Sans" panose="020B0503050000020004" pitchFamily="34" charset="0"/>
              <a:ea typeface="Fira Sans" panose="020B05030500000200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l-PL" altLang="pl-PL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ira Sans" panose="020B0503050000020004" pitchFamily="34" charset="0"/>
                <a:ea typeface="Fira Sans" panose="020B0503050000020004" pitchFamily="34" charset="0"/>
                <a:cs typeface="Calibri" panose="020F0502020204030204" pitchFamily="34" charset="0"/>
              </a:rPr>
              <a:t>Często </a:t>
            </a:r>
            <a:r>
              <a:rPr lang="pl-PL" altLang="pl-PL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ira Sans" panose="020B0503050000020004" pitchFamily="34" charset="0"/>
                <a:ea typeface="Fira Sans" panose="020B0503050000020004" pitchFamily="34" charset="0"/>
                <a:cs typeface="Calibri" panose="020F0502020204030204" pitchFamily="34" charset="0"/>
              </a:rPr>
              <a:t>traktowane są one </a:t>
            </a:r>
            <a:r>
              <a:rPr lang="pl-PL" altLang="pl-PL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ira Sans" panose="020B0503050000020004" pitchFamily="34" charset="0"/>
                <a:ea typeface="Fira Sans" panose="020B0503050000020004" pitchFamily="34" charset="0"/>
                <a:cs typeface="Calibri" panose="020F0502020204030204" pitchFamily="34" charset="0"/>
              </a:rPr>
              <a:t>nie tylko jako uzupełnienie,  ale i źródło informacji wyprzedzającej w stosunku do statystyki ilościowej.</a:t>
            </a:r>
            <a:endParaRPr lang="pl-PL" altLang="pl-PL" sz="20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en-US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6" name="Schemat blokowy: opóźnienie 5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817560" y="6243516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573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20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248194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92739" y="951465"/>
            <a:ext cx="8334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Ocena zdolności przedsiębiorstw do poprawnego przewidywania ich przyszłej sytuacji.</a:t>
            </a:r>
          </a:p>
        </p:txBody>
      </p:sp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367812"/>
              </p:ext>
            </p:extLst>
          </p:nvPr>
        </p:nvGraphicFramePr>
        <p:xfrm>
          <a:off x="749643" y="2057399"/>
          <a:ext cx="7274011" cy="3461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21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713548" y="241898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31075" y="992777"/>
            <a:ext cx="8334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Innym podejściem do analizy wskaźników koniunktury jest traktowanie ich jako informacji wyprzedzających w stosunku do innych wskaźników makroekonomicznych. </a:t>
            </a:r>
          </a:p>
        </p:txBody>
      </p:sp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731025"/>
              </p:ext>
            </p:extLst>
          </p:nvPr>
        </p:nvGraphicFramePr>
        <p:xfrm>
          <a:off x="952500" y="2083147"/>
          <a:ext cx="7239000" cy="3872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22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248194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31075" y="992777"/>
            <a:ext cx="8334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Fira Sans" panose="020B0503050000020004" pitchFamily="34" charset="0"/>
                <a:ea typeface="Fira Sans" panose="020B0503050000020004" pitchFamily="34" charset="0"/>
              </a:rPr>
              <a:t>Departament Studiów Makroekonomicznych i Finansów Głównego Urzędu Statystycznego, w ramach prac statystyki eksperymentalnej, prowadzi badania dotyczące identyfikacji mechanizmów i przebiegu cyklu koniunkturalnego w Polsce.</a:t>
            </a:r>
            <a:endParaRPr lang="pl-PL" sz="14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136" y="1976264"/>
            <a:ext cx="6153664" cy="399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20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22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248194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31075" y="992777"/>
            <a:ext cx="8334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Fira Sans" panose="020B0503050000020004" pitchFamily="34" charset="0"/>
                <a:ea typeface="Fira Sans" panose="020B0503050000020004" pitchFamily="34" charset="0"/>
              </a:rPr>
              <a:t>Departament Studiów Makroekonomicznych i Finansów Głównego Urzędu Statystycznego, w ramach prac statystyki eksperymentalnej, prowadzi badania dotyczące identyfikacji mechanizmów i przebiegu cyklu koniunkturalnego w Polsce.</a:t>
            </a:r>
            <a:endParaRPr lang="pl-PL" sz="14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891" y="1805359"/>
            <a:ext cx="6005384" cy="399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Potencjał analityczny wskaźników koniunktury</a:t>
            </a:r>
            <a: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/>
            </a:r>
            <a:br>
              <a:rPr lang="pl-PL" sz="16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</a:br>
            <a:endParaRPr lang="pl-PL" sz="1600" b="1" dirty="0" smtClean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+mn-cs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22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2481943"/>
            <a:ext cx="7759337" cy="3331028"/>
          </a:xfrm>
        </p:spPr>
        <p:txBody>
          <a:bodyPr>
            <a:normAutofit/>
          </a:bodyPr>
          <a:lstStyle/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sz="22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31075" y="992777"/>
            <a:ext cx="8334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Fira Sans" panose="020B0503050000020004" pitchFamily="34" charset="0"/>
                <a:ea typeface="Fira Sans" panose="020B0503050000020004" pitchFamily="34" charset="0"/>
              </a:rPr>
              <a:t>Departament Studiów Makroekonomicznych i Finansów Głównego Urzędu Statystycznego, w ramach prac statystyki eksperymentalnej, prowadzi badania dotyczące identyfikacji mechanizmów i przebiegu cyklu koniunkturalnego w Polsce</a:t>
            </a:r>
            <a:r>
              <a:rPr lang="pl-PL" sz="1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.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4842" y="2567935"/>
            <a:ext cx="5095875" cy="2657475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3142735" y="226015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 smtClean="0">
                <a:solidFill>
                  <a:srgbClr val="001D77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Schemat </a:t>
            </a:r>
            <a:r>
              <a:rPr lang="pl-PL" sz="1400" dirty="0">
                <a:solidFill>
                  <a:srgbClr val="001D77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idealnego cyklu koniunkturalnego</a:t>
            </a:r>
          </a:p>
        </p:txBody>
      </p:sp>
    </p:spTree>
    <p:extLst>
      <p:ext uri="{BB962C8B-B14F-4D97-AF65-F5344CB8AC3E}">
        <p14:creationId xmlns:p14="http://schemas.microsoft.com/office/powerpoint/2010/main" val="202232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8"/>
            <a:ext cx="8176053" cy="446304"/>
          </a:xfrm>
        </p:spPr>
        <p:txBody>
          <a:bodyPr>
            <a:noAutofit/>
          </a:bodyPr>
          <a:lstStyle/>
          <a:p>
            <a:pPr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pPr>
            <a:r>
              <a:rPr lang="pl-PL" sz="28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Ewolucja badań koniunktury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23</a:t>
            </a:r>
          </a:p>
        </p:txBody>
      </p:sp>
      <p:sp>
        <p:nvSpPr>
          <p:cNvPr id="13" name="Symbol zastępczy zawartości 12"/>
          <p:cNvSpPr>
            <a:spLocks noGrp="1"/>
          </p:cNvSpPr>
          <p:nvPr>
            <p:ph idx="1"/>
          </p:nvPr>
        </p:nvSpPr>
        <p:spPr>
          <a:xfrm>
            <a:off x="653142" y="988541"/>
            <a:ext cx="7759337" cy="48244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000" b="1" dirty="0" smtClean="0">
                <a:solidFill>
                  <a:srgbClr val="001D77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Zmniejszenie obciążenia respondentów</a:t>
            </a:r>
            <a:endParaRPr lang="pl-PL" sz="2000" b="1" dirty="0">
              <a:solidFill>
                <a:srgbClr val="001D77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Ograniczenie próby bez utraty precyzji uzyskiwanych </a:t>
            </a:r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wyników</a:t>
            </a:r>
          </a:p>
          <a:p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Zmniejszenie ilości pytań  na formularzach</a:t>
            </a:r>
          </a:p>
          <a:p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Wykorzystanie nowoczesnych technologii w kontaktach z respondentami</a:t>
            </a:r>
          </a:p>
          <a:p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Badanie koniunktury gospodarczej stanowi źródło informacji uzupełniającej dla badań ilościowych gospodarki</a:t>
            </a:r>
          </a:p>
          <a:p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Badania </a:t>
            </a:r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podlegają ewolucji</a:t>
            </a:r>
          </a:p>
          <a:p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Dzięki </a:t>
            </a:r>
            <a:r>
              <a:rPr lang="pl-PL" sz="2000" dirty="0">
                <a:latin typeface="Fira Sans" panose="020B0503050000020004" pitchFamily="34" charset="0"/>
                <a:ea typeface="Fira Sans" panose="020B0503050000020004" pitchFamily="34" charset="0"/>
              </a:rPr>
              <a:t>nowoczesnym rozwiązaniom informatycznym i dostępności wyników badań ilościowych badanie jest podstawą do analiz gospodarki zarówno ogólnopolskich jak i regionalnych</a:t>
            </a:r>
          </a:p>
          <a:p>
            <a:endParaRPr lang="pl-PL" sz="20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0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hemat blokowy: opóźnienie 1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24</a:t>
            </a:r>
            <a:endParaRPr lang="pl-PL" sz="1200" b="1" dirty="0" smtClean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42420" y="3856297"/>
            <a:ext cx="6433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Agnieszka Jankowska</a:t>
            </a:r>
          </a:p>
          <a:p>
            <a:r>
              <a:rPr lang="pl-PL" b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Ośrodek Badań Koniunktury</a:t>
            </a:r>
            <a:endParaRPr lang="pl-PL" b="1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Urząd Statystyczny w Zielonej Górze</a:t>
            </a:r>
          </a:p>
          <a:p>
            <a:r>
              <a:rPr lang="pl-PL" dirty="0" err="1" smtClean="0">
                <a:latin typeface="Fira Sans" panose="020B0503050000020004" pitchFamily="34" charset="0"/>
                <a:ea typeface="Fira Sans" panose="020B0503050000020004" pitchFamily="34" charset="0"/>
                <a:hlinkClick r:id="rId3"/>
              </a:rPr>
              <a:t>a.jankowska@stat.gov.pl</a:t>
            </a:r>
            <a:endParaRPr lang="pl-PL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70702" y="2458482"/>
            <a:ext cx="7944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Dziękuję za uwagę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02" y="293963"/>
            <a:ext cx="1743751" cy="540000"/>
          </a:xfrm>
          <a:prstGeom prst="rect">
            <a:avLst/>
          </a:prstGeom>
        </p:spPr>
      </p:pic>
      <p:sp>
        <p:nvSpPr>
          <p:cNvPr id="11" name="Symbol zastępczy stopki 3"/>
          <p:cNvSpPr txBox="1">
            <a:spLocks/>
          </p:cNvSpPr>
          <p:nvPr/>
        </p:nvSpPr>
        <p:spPr>
          <a:xfrm>
            <a:off x="5805503" y="6190261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Zielona Góra, 14 listopada 2019 r.</a:t>
            </a:r>
            <a:endParaRPr lang="pl-PL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66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Wprowadzenie 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9557" y="1215676"/>
            <a:ext cx="8176053" cy="4390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altLang="pl-PL" sz="2000" b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Zalety testu koniunktury:</a:t>
            </a:r>
          </a:p>
          <a:p>
            <a:pPr marL="0" indent="0"/>
            <a:r>
              <a:rPr lang="pl-PL" alt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  Aktualność informacji</a:t>
            </a:r>
          </a:p>
          <a:p>
            <a:pPr marL="0" indent="0"/>
            <a:r>
              <a:rPr lang="pl-PL" alt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  Systematyczność uzyskiwania opinii (co 1 lub 3 miesiące)</a:t>
            </a:r>
          </a:p>
          <a:p>
            <a:pPr marL="0" indent="0"/>
            <a:r>
              <a:rPr lang="pl-PL" alt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  Możliwość prognozowania krótkookresowego</a:t>
            </a:r>
          </a:p>
          <a:p>
            <a:pPr marL="0" indent="0"/>
            <a:r>
              <a:rPr lang="pl-PL" alt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  Uniwersalizm – kwestionariusze testu koniunktury w zbliżonej formie</a:t>
            </a:r>
          </a:p>
          <a:p>
            <a:pPr marL="0" indent="0">
              <a:buNone/>
            </a:pPr>
            <a:r>
              <a:rPr lang="pl-PL" alt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   stosowane są w różnych sektorach gospodarki</a:t>
            </a:r>
          </a:p>
          <a:p>
            <a:pPr marL="0" indent="0">
              <a:buNone/>
            </a:pPr>
            <a:endParaRPr lang="pl-PL" altLang="pl-PL" sz="20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en-US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6" name="Schemat blokowy: opóźnienie 5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3</a:t>
            </a:r>
            <a:endParaRPr lang="pl-PL" sz="12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05" y="6085846"/>
            <a:ext cx="1743751" cy="540000"/>
          </a:xfrm>
          <a:prstGeom prst="rect">
            <a:avLst/>
          </a:prstGeom>
        </p:spPr>
      </p:pic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831628" y="6271651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573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Wprowadzenie do badań koniunktury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9556" y="1012874"/>
            <a:ext cx="7603289" cy="45935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b="1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r>
              <a:rPr lang="pl-PL" sz="2000" b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Zakres przedmiotowy badań:</a:t>
            </a:r>
          </a:p>
          <a:p>
            <a:pPr marL="0" indent="0" algn="just">
              <a:lnSpc>
                <a:spcPct val="130000"/>
              </a:lnSpc>
              <a:buNone/>
              <a:defRPr/>
            </a:pPr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Metodologia badań koniunktury prowadzonych przez GUS z wykorzystaniem testu koniunktury polega na zbieraniu opinii przedsiębiorców na temat bieżącej i przyszłej sytuacji kierowanych przez nich przedsiębiorstw. </a:t>
            </a:r>
          </a:p>
          <a:p>
            <a:pPr marL="0" indent="0">
              <a:lnSpc>
                <a:spcPct val="130000"/>
              </a:lnSpc>
              <a:buNone/>
              <a:defRPr/>
            </a:pPr>
            <a:r>
              <a:rPr lang="pl-PL" sz="20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Ankiety zawierają pytania o podstawowe wielkości ekonomiczne, istotne dla oceny sytuacji przedsiębiorstw m.in. portfel zamówień, produkcja, sytuacja finansowa, zatrudnienie, ceny, działalność inwestycyjna, napotykane bariery. </a:t>
            </a:r>
          </a:p>
          <a:p>
            <a:pPr marL="0" indent="0">
              <a:buNone/>
            </a:pPr>
            <a:endParaRPr lang="pl-PL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en-US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6" name="Schemat blokowy: opóźnienie 5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4</a:t>
            </a:r>
            <a:endParaRPr lang="pl-PL" sz="12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831628" y="6229449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573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4620131" y="1730857"/>
            <a:ext cx="1554464" cy="1559062"/>
            <a:chOff x="5447698" y="1351325"/>
            <a:chExt cx="1554464" cy="1559062"/>
          </a:xfrm>
          <a:solidFill>
            <a:srgbClr val="15337B"/>
          </a:solidFill>
        </p:grpSpPr>
        <p:sp>
          <p:nvSpPr>
            <p:cNvPr id="8" name="Elipsa 7"/>
            <p:cNvSpPr/>
            <p:nvPr/>
          </p:nvSpPr>
          <p:spPr>
            <a:xfrm>
              <a:off x="5447698" y="1351325"/>
              <a:ext cx="1554464" cy="1559062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pole tekstowe 19"/>
            <p:cNvSpPr txBox="1"/>
            <p:nvPr/>
          </p:nvSpPr>
          <p:spPr>
            <a:xfrm rot="549350">
              <a:off x="5816487" y="1880370"/>
              <a:ext cx="85436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pl-PL" sz="1400" dirty="0" smtClean="0">
                  <a:solidFill>
                    <a:schemeClr val="bg1"/>
                  </a:solidFill>
                  <a:latin typeface="Fira Sans" panose="020B0503050000020004" pitchFamily="34" charset="0"/>
                  <a:ea typeface="Fira Sans" panose="020B0503050000020004" pitchFamily="34" charset="0"/>
                </a:rPr>
                <a:t>USŁUGI</a:t>
              </a:r>
            </a:p>
            <a:p>
              <a:r>
                <a:rPr lang="pl-PL" sz="1400" dirty="0" smtClean="0">
                  <a:solidFill>
                    <a:schemeClr val="bg1"/>
                  </a:solidFill>
                  <a:latin typeface="Fira Sans" panose="020B0503050000020004" pitchFamily="34" charset="0"/>
                  <a:ea typeface="Fira Sans" panose="020B0503050000020004" pitchFamily="34" charset="0"/>
                </a:rPr>
                <a:t>  5 000</a:t>
              </a:r>
              <a:endParaRPr lang="pl-PL" sz="14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endParaRPr>
            </a:p>
          </p:txBody>
        </p:sp>
      </p:grp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8751904" y="6407178"/>
            <a:ext cx="253983" cy="267101"/>
          </a:xfrm>
        </p:spPr>
        <p:txBody>
          <a:bodyPr lIns="0" tIns="0" rIns="0" bIns="0"/>
          <a:lstStyle/>
          <a:p>
            <a:pPr algn="l"/>
            <a:fld id="{36F92EC7-4B9D-428C-9087-B61AD018EF74}" type="slidenum">
              <a:rPr lang="pl-PL" b="1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pPr algn="l"/>
              <a:t>5</a:t>
            </a:fld>
            <a:endParaRPr lang="pl-PL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336073" y="213560"/>
            <a:ext cx="844659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l-PL" sz="2400" b="1" dirty="0" smtClean="0">
                <a:solidFill>
                  <a:srgbClr val="001D77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Próba w badaniach koniunktury gospodarczej </a:t>
            </a:r>
            <a:endParaRPr lang="pl-PL" sz="2400" dirty="0" smtClean="0">
              <a:solidFill>
                <a:srgbClr val="001D77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140628817"/>
              </p:ext>
            </p:extLst>
          </p:nvPr>
        </p:nvGraphicFramePr>
        <p:xfrm>
          <a:off x="1244095" y="747996"/>
          <a:ext cx="7092597" cy="535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Schemat blokowy: opóźnienie 10"/>
          <p:cNvSpPr/>
          <p:nvPr/>
        </p:nvSpPr>
        <p:spPr>
          <a:xfrm flipH="1">
            <a:off x="8509686" y="6347598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8686800" y="6374674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5</a:t>
            </a:r>
          </a:p>
        </p:txBody>
      </p:sp>
      <p:sp>
        <p:nvSpPr>
          <p:cNvPr id="12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964195" y="6183331"/>
            <a:ext cx="2545491" cy="341037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307748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Wskaźniki koniunktury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9557" y="1012874"/>
            <a:ext cx="8176053" cy="482521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l-PL" sz="2000" b="1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indent="0" algn="just">
              <a:lnSpc>
                <a:spcPct val="150000"/>
              </a:lnSpc>
              <a:buNone/>
              <a:defRPr/>
            </a:pP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W jakościowych badaniach koniunktury gospodarczej prowadzonych przez GUS najczęściej stosowane są pytania jednokrotnego wyboru z trzema wariantami odpowiedzi: pozytywnym (+), neutralnym (=) i negatywnym (-).</a:t>
            </a:r>
          </a:p>
          <a:p>
            <a:pPr algn="just">
              <a:lnSpc>
                <a:spcPct val="170000"/>
              </a:lnSpc>
              <a:buNone/>
              <a:defRPr/>
            </a:pP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	Dla każdego takiego pytania oblicza się strukturę odpowiedzi sumującej się na 100% Jest to tak zwane </a:t>
            </a:r>
            <a:r>
              <a:rPr lang="pl-PL" sz="6400" i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Lustro koniunktury</a:t>
            </a: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.</a:t>
            </a:r>
          </a:p>
          <a:p>
            <a:pPr algn="just">
              <a:lnSpc>
                <a:spcPct val="170000"/>
              </a:lnSpc>
              <a:buNone/>
              <a:defRPr/>
            </a:pP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	Wskaźniki prezentowane są w postaci </a:t>
            </a:r>
            <a:r>
              <a:rPr lang="pl-PL" sz="6400" i="1" dirty="0" smtClean="0">
                <a:latin typeface="Fira Sans" panose="020B0503050000020004" pitchFamily="34" charset="0"/>
                <a:ea typeface="Fira Sans" panose="020B0503050000020004" pitchFamily="34" charset="0"/>
              </a:rPr>
              <a:t>Sald</a:t>
            </a: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 (wskaźników prostych). Saldo oblicza się jako różnicę między procentowym udziałem odpowiedzi pozytywnych i negatywnych na dane pytanie.</a:t>
            </a:r>
          </a:p>
          <a:p>
            <a:pPr algn="just">
              <a:lnSpc>
                <a:spcPct val="170000"/>
              </a:lnSpc>
              <a:buNone/>
              <a:defRPr/>
            </a:pPr>
            <a:r>
              <a:rPr lang="pl-PL" sz="6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	Wartość salda mieści się w przedziale od -100 do 100. Dodatnia wartość wskaźnika oznacza dobrą koniunkturę, zaś ujemna – koniunkturę złą. Wzrost (spadek) wskaźnika oznacza poprawę (pogorszenie) koniunktury z punktu widzenia badanych przedsiębiorstw.</a:t>
            </a:r>
          </a:p>
          <a:p>
            <a:pPr marL="0" indent="0"/>
            <a:endParaRPr lang="pl-PL" sz="20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pl-PL" sz="20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pl-PL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en-US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6" name="Schemat blokowy: opóźnienie 5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6</a:t>
            </a:r>
            <a:endParaRPr lang="pl-PL" sz="12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831628" y="6229449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573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r>
              <a:rPr lang="pl-PL" sz="22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Wskaźniki koniunktury</a:t>
            </a:r>
            <a:endParaRPr lang="pl-PL" sz="22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9557" y="1012874"/>
            <a:ext cx="8176053" cy="4481764"/>
          </a:xfrm>
        </p:spPr>
        <p:txBody>
          <a:bodyPr>
            <a:normAutofit fontScale="47500" lnSpcReduction="20000"/>
          </a:bodyPr>
          <a:lstStyle/>
          <a:p>
            <a:pPr indent="0" algn="just">
              <a:lnSpc>
                <a:spcPct val="170000"/>
              </a:lnSpc>
              <a:buNone/>
              <a:defRPr/>
            </a:pPr>
            <a:endParaRPr lang="pl-PL" sz="34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indent="0">
              <a:lnSpc>
                <a:spcPct val="170000"/>
              </a:lnSpc>
              <a:buNone/>
              <a:defRPr/>
            </a:pPr>
            <a:r>
              <a:rPr lang="pl-PL" sz="3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Proste </a:t>
            </a:r>
            <a:r>
              <a:rPr lang="pl-PL" sz="3400" dirty="0">
                <a:latin typeface="Fira Sans" panose="020B0503050000020004" pitchFamily="34" charset="0"/>
                <a:ea typeface="Fira Sans" panose="020B0503050000020004" pitchFamily="34" charset="0"/>
              </a:rPr>
              <a:t>wskaźniki koniunktury mogą być wykorzystywane do konstrukcji złożonych wskaźników koniunktury. </a:t>
            </a:r>
            <a:endParaRPr lang="pl-PL" sz="34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indent="0">
              <a:lnSpc>
                <a:spcPct val="170000"/>
              </a:lnSpc>
              <a:buNone/>
              <a:defRPr/>
            </a:pPr>
            <a:r>
              <a:rPr lang="pl-PL" sz="3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Pozwalają </a:t>
            </a:r>
            <a:r>
              <a:rPr lang="pl-PL" sz="3400" dirty="0">
                <a:latin typeface="Fira Sans" panose="020B0503050000020004" pitchFamily="34" charset="0"/>
                <a:ea typeface="Fira Sans" panose="020B0503050000020004" pitchFamily="34" charset="0"/>
              </a:rPr>
              <a:t>one na bardziej ogólne, syntetyczne spojrzenie na stan koniunktury w danym sektorze gospodarki</a:t>
            </a:r>
            <a:r>
              <a:rPr lang="pl-PL" sz="3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.</a:t>
            </a:r>
            <a:endParaRPr lang="pl-PL" sz="34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indent="0">
              <a:lnSpc>
                <a:spcPct val="170000"/>
              </a:lnSpc>
              <a:buNone/>
              <a:defRPr/>
            </a:pPr>
            <a:r>
              <a:rPr lang="pl-PL" sz="3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Wskaźnik </a:t>
            </a:r>
            <a:r>
              <a:rPr lang="pl-PL" sz="3400" dirty="0">
                <a:latin typeface="Fira Sans" panose="020B0503050000020004" pitchFamily="34" charset="0"/>
                <a:ea typeface="Fira Sans" panose="020B0503050000020004" pitchFamily="34" charset="0"/>
              </a:rPr>
              <a:t>ogólnego klimatu koniunktury gospodarczej (WOKKG) jest wskaźnikiem złożonym. Obliczany jest jako średnia arytmetyczna sald odpowiedzi  na pytania dotyczące bieżącej i przewidywanej sytuacji gospodarczej przedsiębiorstwa. </a:t>
            </a:r>
            <a:endParaRPr lang="pl-PL" sz="34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indent="0">
              <a:lnSpc>
                <a:spcPct val="170000"/>
              </a:lnSpc>
              <a:buNone/>
              <a:defRPr/>
            </a:pPr>
            <a:r>
              <a:rPr lang="pl-PL" sz="3400" dirty="0" smtClean="0">
                <a:latin typeface="Fira Sans" panose="020B0503050000020004" pitchFamily="34" charset="0"/>
                <a:ea typeface="Fira Sans" panose="020B0503050000020004" pitchFamily="34" charset="0"/>
              </a:rPr>
              <a:t>Wartość </a:t>
            </a:r>
            <a:r>
              <a:rPr lang="pl-PL" sz="3400" dirty="0">
                <a:latin typeface="Fira Sans" panose="020B0503050000020004" pitchFamily="34" charset="0"/>
                <a:ea typeface="Fira Sans" panose="020B0503050000020004" pitchFamily="34" charset="0"/>
              </a:rPr>
              <a:t>wskaźnika &gt; 0 wskazuje na „dobry” klimat koniunktury, natomiast &lt; 0 oznacza, że klimat jest oceniany jako „zły”.</a:t>
            </a:r>
          </a:p>
          <a:p>
            <a:pPr indent="457200" algn="just">
              <a:defRPr/>
            </a:pPr>
            <a:endParaRPr lang="pl-PL" sz="49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/>
            <a:endParaRPr lang="pl-PL" sz="20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pl-PL" sz="2000" dirty="0" smtClean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pl-PL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0" indent="0">
              <a:buNone/>
            </a:pPr>
            <a:endParaRPr lang="en-US" sz="2200" dirty="0"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sp>
        <p:nvSpPr>
          <p:cNvPr id="6" name="Schemat blokowy: opóźnienie 5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8</a:t>
            </a:r>
            <a:endParaRPr lang="pl-PL" sz="1200" b="1" dirty="0">
              <a:solidFill>
                <a:schemeClr val="bg1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831628" y="6229449"/>
            <a:ext cx="2641257" cy="365125"/>
          </a:xfrm>
        </p:spPr>
        <p:txBody>
          <a:bodyPr/>
          <a:lstStyle/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</p:spTree>
    <p:extLst>
      <p:ext uri="{BB962C8B-B14F-4D97-AF65-F5344CB8AC3E}">
        <p14:creationId xmlns:p14="http://schemas.microsoft.com/office/powerpoint/2010/main" val="285736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Ogólny wskaźnik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syntety</a:t>
            </a:r>
            <a:r>
              <a:rPr lang="pl-PL" sz="1600" b="1" dirty="0" err="1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czny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 koniunktury gospodarczej GUS (SI) i jego dekompozycja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9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110615"/>
              </p:ext>
            </p:extLst>
          </p:nvPr>
        </p:nvGraphicFramePr>
        <p:xfrm>
          <a:off x="622985" y="1396815"/>
          <a:ext cx="8022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>
            <a:spLocks noGrp="1"/>
          </p:cNvSpPr>
          <p:nvPr>
            <p:ph type="title"/>
          </p:nvPr>
        </p:nvSpPr>
        <p:spPr>
          <a:xfrm>
            <a:off x="469557" y="365127"/>
            <a:ext cx="8176053" cy="837597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Ogólny wskaźnik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syntety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czny koniunktury gospodarczej GUS (SI) i jego dekompozycja </a:t>
            </a:r>
            <a:endParaRPr lang="en-US" sz="1600" b="1" dirty="0">
              <a:solidFill>
                <a:schemeClr val="accent5">
                  <a:lumMod val="75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3" y="6085846"/>
            <a:ext cx="1743751" cy="540000"/>
          </a:xfrm>
          <a:prstGeom prst="rect">
            <a:avLst/>
          </a:prstGeom>
        </p:spPr>
      </p:pic>
      <p:sp>
        <p:nvSpPr>
          <p:cNvPr id="10" name="Symbol zastępczy stopki 3"/>
          <p:cNvSpPr txBox="1">
            <a:spLocks/>
          </p:cNvSpPr>
          <p:nvPr/>
        </p:nvSpPr>
        <p:spPr>
          <a:xfrm>
            <a:off x="5831628" y="6229449"/>
            <a:ext cx="2641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Zielona Góra, </a:t>
            </a:r>
            <a:r>
              <a:rPr lang="pl-PL" dirty="0" smtClean="0">
                <a:latin typeface="Fira Sans" panose="020B0503050000020004" pitchFamily="34" charset="0"/>
                <a:ea typeface="Fira Sans" panose="020B0503050000020004" pitchFamily="34" charset="0"/>
              </a:rPr>
              <a:t>14 listopada 2019 </a:t>
            </a:r>
            <a:r>
              <a:rPr lang="pl-PL" dirty="0">
                <a:latin typeface="Fira Sans" panose="020B0503050000020004" pitchFamily="34" charset="0"/>
                <a:ea typeface="Fira Sans" panose="020B0503050000020004" pitchFamily="34" charset="0"/>
              </a:rPr>
              <a:t>r.</a:t>
            </a:r>
          </a:p>
        </p:txBody>
      </p:sp>
      <p:sp>
        <p:nvSpPr>
          <p:cNvPr id="11" name="Schemat blokowy: opóźnienie 10"/>
          <p:cNvSpPr/>
          <p:nvPr/>
        </p:nvSpPr>
        <p:spPr>
          <a:xfrm flipH="1">
            <a:off x="8509686" y="6412912"/>
            <a:ext cx="634314" cy="252000"/>
          </a:xfrm>
          <a:prstGeom prst="flowChartDelay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8645610" y="6412912"/>
            <a:ext cx="362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10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293129"/>
              </p:ext>
            </p:extLst>
          </p:nvPr>
        </p:nvGraphicFramePr>
        <p:xfrm>
          <a:off x="586185" y="1202724"/>
          <a:ext cx="78867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32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3634</TotalTime>
  <Words>1328</Words>
  <Application>Microsoft Office PowerPoint</Application>
  <PresentationFormat>Pokaz na ekranie (4:3)</PresentationFormat>
  <Paragraphs>179</Paragraphs>
  <Slides>26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Fira Sans</vt:lpstr>
      <vt:lpstr>Motyw pakietu Office</vt:lpstr>
      <vt:lpstr>Prezentacja programu PowerPoint</vt:lpstr>
      <vt:lpstr>Wprowadzenie do badań koniunktury</vt:lpstr>
      <vt:lpstr>Wprowadzenie </vt:lpstr>
      <vt:lpstr>Wprowadzenie do badań koniunktury</vt:lpstr>
      <vt:lpstr>Prezentacja programu PowerPoint</vt:lpstr>
      <vt:lpstr>Wskaźniki koniunktury</vt:lpstr>
      <vt:lpstr>Wskaźniki koniunktury</vt:lpstr>
      <vt:lpstr>Ogólny wskaźnik syntetyczny koniunktury gospodarczej GUS (SI) i jego dekompozycja</vt:lpstr>
      <vt:lpstr>Ogólny wskaźnik syntetyczny koniunktury gospodarczej GUS (SI) i jego dekompozycja </vt:lpstr>
      <vt:lpstr>Ogólny wskaźnik syntetyczny koniunktury gospodarczej GUS (SI) dla Polski Wskaźnik odczuć ekonomicznych dla Unii Europejskiej i strefy Euro</vt:lpstr>
      <vt:lpstr>Wskaźniki ufności koniunktury gospodarczej dla wybranych sektorów gospodarki</vt:lpstr>
      <vt:lpstr>Wybrane wskaźniki proste dla województwa lubuskiego</vt:lpstr>
      <vt:lpstr>Wskaźnik ogólnego klimatu koniunktury w przetwórstwie przemysłowym dla województwa lubuskiego</vt:lpstr>
      <vt:lpstr>Wskaźnik ogólnego klimatu koniunktury w budownictwie  dla województwa lubuskiego</vt:lpstr>
      <vt:lpstr>Wskaźnik ogólnego klimatu koniunktury w handlu hurtowym  dla województwa lubuskiego</vt:lpstr>
      <vt:lpstr>Wskaźnik ogólnego klimatu koniunktury w handlu detalicznym  dla województwa lubuskiego</vt:lpstr>
      <vt:lpstr>Wskaźnik ogólnego klimatu koniunktury w sekcji transport i gospodarka magazynowa  dla województwa lubuskiego</vt:lpstr>
      <vt:lpstr>Potencjał analityczny wskaźników koniunktury </vt:lpstr>
      <vt:lpstr>Potencjał analityczny wskaźników koniunktury </vt:lpstr>
      <vt:lpstr>Potencjał analityczny wskaźników koniunktury </vt:lpstr>
      <vt:lpstr>Potencjał analityczny wskaźników koniunktury </vt:lpstr>
      <vt:lpstr>Potencjał analityczny wskaźników koniunktury </vt:lpstr>
      <vt:lpstr>Potencjał analityczny wskaźników koniunktury </vt:lpstr>
      <vt:lpstr>Potencjał analityczny wskaźników koniunktury </vt:lpstr>
      <vt:lpstr>Ewolucja badań koniunktury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Donica Elżbieta</dc:creator>
  <cp:lastModifiedBy>Jankowska Agnieszka</cp:lastModifiedBy>
  <cp:revision>225</cp:revision>
  <cp:lastPrinted>2019-11-13T09:20:03Z</cp:lastPrinted>
  <dcterms:created xsi:type="dcterms:W3CDTF">2018-01-15T08:22:00Z</dcterms:created>
  <dcterms:modified xsi:type="dcterms:W3CDTF">2019-11-14T06:40:28Z</dcterms:modified>
</cp:coreProperties>
</file>