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F2D36-8583-413A-AA10-9BFE476FA39D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AD137-75F8-4FFB-9D31-61030DB08C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237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230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13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18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77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727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86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437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660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97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18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6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CBE28-666A-4B83-AB53-83BE8FF1EED8}" type="datetimeFigureOut">
              <a:rPr lang="pl-PL" smtClean="0"/>
              <a:t>2013-03-19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AFD3-6542-43D7-9162-A4AC2E83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72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331640" y="2492896"/>
            <a:ext cx="66888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dirty="0" smtClean="0"/>
              <a:t>Prognozowanie zatrudnienia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995936" y="4293096"/>
            <a:ext cx="3067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Kilka słów o projekcie…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705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rtal Internetowy Prognozowanie Zatrudnienia - Windows Internet Explor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495418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23528" y="188640"/>
            <a:ext cx="4805546" cy="461665"/>
          </a:xfrm>
          <a:prstGeom prst="rect">
            <a:avLst/>
          </a:prstGeom>
          <a:ln w="19050">
            <a:noFill/>
          </a:ln>
        </p:spPr>
        <p:txBody>
          <a:bodyPr wrap="none">
            <a:spAutoFit/>
          </a:bodyPr>
          <a:lstStyle/>
          <a:p>
            <a:r>
              <a:rPr lang="pl-PL" sz="2400" b="1" u="sng" dirty="0" smtClean="0">
                <a:solidFill>
                  <a:schemeClr val="tx2"/>
                </a:solidFill>
              </a:rPr>
              <a:t>www.prognozowaniezatrudnienia.pl</a:t>
            </a:r>
            <a:endParaRPr lang="pl-PL" sz="2400" b="1" u="sng" dirty="0">
              <a:solidFill>
                <a:schemeClr val="tx2"/>
              </a:solidFill>
            </a:endParaRPr>
          </a:p>
        </p:txBody>
      </p:sp>
      <p:cxnSp>
        <p:nvCxnSpPr>
          <p:cNvPr id="7" name="Łącznik prosty ze strzałką 6"/>
          <p:cNvCxnSpPr>
            <a:endCxn id="5" idx="2"/>
          </p:cNvCxnSpPr>
          <p:nvPr/>
        </p:nvCxnSpPr>
        <p:spPr>
          <a:xfrm flipV="1">
            <a:off x="1547664" y="650305"/>
            <a:ext cx="1178637" cy="10505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a 10"/>
          <p:cNvSpPr/>
          <p:nvPr/>
        </p:nvSpPr>
        <p:spPr>
          <a:xfrm>
            <a:off x="1763688" y="3429000"/>
            <a:ext cx="1296144" cy="792088"/>
          </a:xfrm>
          <a:prstGeom prst="ellipse">
            <a:avLst/>
          </a:prstGeom>
          <a:noFill/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Elipsa 12"/>
          <p:cNvSpPr/>
          <p:nvPr/>
        </p:nvSpPr>
        <p:spPr>
          <a:xfrm>
            <a:off x="3707904" y="2789312"/>
            <a:ext cx="1296144" cy="79208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8" name="Obraz 17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239" y="260648"/>
            <a:ext cx="3926072" cy="995995"/>
          </a:xfrm>
          <a:prstGeom prst="rect">
            <a:avLst/>
          </a:prstGeom>
        </p:spPr>
      </p:pic>
      <p:cxnSp>
        <p:nvCxnSpPr>
          <p:cNvPr id="19" name="Łącznik prosty ze strzałką 18"/>
          <p:cNvCxnSpPr/>
          <p:nvPr/>
        </p:nvCxnSpPr>
        <p:spPr>
          <a:xfrm flipV="1">
            <a:off x="6012160" y="959531"/>
            <a:ext cx="1016546" cy="26854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39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20" y="814102"/>
            <a:ext cx="8696293" cy="5639234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107504" y="692696"/>
            <a:ext cx="4680520" cy="79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924839" y="4653136"/>
            <a:ext cx="39778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Dostępne będzie w III kwartał 2013 roku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852831" y="5562422"/>
            <a:ext cx="41218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Dostępne będzie w IV kwartał 2013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4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8804568" cy="4581824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107504" y="908720"/>
            <a:ext cx="1728192" cy="86409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7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249319" y="2380703"/>
            <a:ext cx="297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Zapraszamy na stronę:</a:t>
            </a:r>
            <a:endParaRPr lang="pl-PL" sz="2400" dirty="0"/>
          </a:p>
        </p:txBody>
      </p:sp>
      <p:sp>
        <p:nvSpPr>
          <p:cNvPr id="5" name="Prostokąt 4"/>
          <p:cNvSpPr/>
          <p:nvPr/>
        </p:nvSpPr>
        <p:spPr>
          <a:xfrm>
            <a:off x="3049519" y="2924944"/>
            <a:ext cx="4805546" cy="461665"/>
          </a:xfrm>
          <a:prstGeom prst="rect">
            <a:avLst/>
          </a:prstGeom>
          <a:ln w="19050">
            <a:noFill/>
          </a:ln>
        </p:spPr>
        <p:txBody>
          <a:bodyPr wrap="none">
            <a:spAutoFit/>
          </a:bodyPr>
          <a:lstStyle/>
          <a:p>
            <a:r>
              <a:rPr lang="pl-PL" sz="2400" b="1" u="sng" dirty="0" smtClean="0">
                <a:solidFill>
                  <a:schemeClr val="tx2"/>
                </a:solidFill>
              </a:rPr>
              <a:t>www.prognozowaniezatrudnienia.pl</a:t>
            </a:r>
            <a:endParaRPr lang="pl-PL" sz="2400" b="1" u="sng" dirty="0">
              <a:solidFill>
                <a:schemeClr val="tx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5733256"/>
            <a:ext cx="2074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Dziękuję za uwagę…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19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</Words>
  <Application>Microsoft Office PowerPoint</Application>
  <PresentationFormat>Pokaz na ekranie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EdwinGie</cp:lastModifiedBy>
  <cp:revision>5</cp:revision>
  <cp:lastPrinted>2013-03-19T09:31:54Z</cp:lastPrinted>
  <dcterms:created xsi:type="dcterms:W3CDTF">2013-03-19T08:59:36Z</dcterms:created>
  <dcterms:modified xsi:type="dcterms:W3CDTF">2013-03-19T09:31:56Z</dcterms:modified>
</cp:coreProperties>
</file>